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71" r:id="rId15"/>
    <p:sldId id="270" r:id="rId16"/>
    <p:sldId id="272" r:id="rId17"/>
  </p:sldIdLst>
  <p:sldSz cx="12192000" cy="6858000"/>
  <p:notesSz cx="6794500" cy="99314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7F91D6-4C3E-490B-8E51-BEF20BF5DE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9CF8342-B1F5-4C21-A19E-1D9360549C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894A0E1-CDE7-4E3C-97F5-69727C512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DC356-5109-4EBE-93DD-89E743BA9FC4}" type="datetimeFigureOut">
              <a:rPr lang="pt-BR" smtClean="0"/>
              <a:t>25/07/2022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1959FAC-78E9-4069-B82B-5D25EB48F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458D00B-A586-4704-92AE-BCE20F8ED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F3AF-6AC9-41BF-90D6-2BF673EE06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8568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E577ED-5965-4E28-8F0B-3F9F64CA0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EFF7214-B27B-411B-A677-C5DE0564F4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44958DA-51E1-47A4-A399-F31132908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DC356-5109-4EBE-93DD-89E743BA9FC4}" type="datetimeFigureOut">
              <a:rPr lang="pt-BR" smtClean="0"/>
              <a:t>25/07/2022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6A7AD78-4F63-4D98-8545-639BADE71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5537ADC-15E4-45F3-9391-68E6CA279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F3AF-6AC9-41BF-90D6-2BF673EE06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9598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5F536F-F90D-440E-ABE4-83B24B20E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9BEFB57-923E-4CBA-AC72-100743BC77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5A1D9CC-7A04-4446-9866-83662F42D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DC356-5109-4EBE-93DD-89E743BA9FC4}" type="datetimeFigureOut">
              <a:rPr lang="pt-BR" smtClean="0"/>
              <a:t>25/07/2022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FF69477-36D4-433E-91A9-D71AC130D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9994709-7EE8-463C-AE4E-D3428AED8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F3AF-6AC9-41BF-90D6-2BF673EE06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752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21EAB1-9033-4BB0-8B1E-226645A28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3AE317-3428-4D65-88F3-DDFF5BAE19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329C1E5-183D-4477-9C4C-32E2205414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2CCED26-D599-4886-B247-C2383C490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DC356-5109-4EBE-93DD-89E743BA9FC4}" type="datetimeFigureOut">
              <a:rPr lang="pt-BR" smtClean="0"/>
              <a:t>25/07/2022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72AA25E-31CA-4819-AACD-3962AB833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268CB63-AD5D-46F3-8A36-186472B9C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F3AF-6AC9-41BF-90D6-2BF673EE06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5630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BB9F3A-3E0E-4BEE-8984-DDB538285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EFA1E9B-9002-487A-8B1F-92BA24A029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8E0144B-61E6-4C23-9948-64054B3C9C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DED7268-9AAF-4070-9E2C-C560718BB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194890C-51D4-45DC-B1AD-B4CD5A1E92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7B5A86C-8831-4505-AB9D-5E56827D4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DC356-5109-4EBE-93DD-89E743BA9FC4}" type="datetimeFigureOut">
              <a:rPr lang="pt-BR" smtClean="0"/>
              <a:t>25/07/2022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00BEF5A-37BC-4915-9A74-51F8208DB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73B1398-23FE-4540-9AF4-16B5FB2B8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F3AF-6AC9-41BF-90D6-2BF673EE06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7072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D8426D-7AC2-4EB5-BADC-383BC94F6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978C714-D010-49CD-85B8-80D84F25D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DC356-5109-4EBE-93DD-89E743BA9FC4}" type="datetimeFigureOut">
              <a:rPr lang="pt-BR" smtClean="0"/>
              <a:t>25/07/2022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A3B50D6-84B5-4E7A-929F-625177A45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7CB6D7E-24A2-4237-9CB2-C5A87E684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F3AF-6AC9-41BF-90D6-2BF673EE06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7192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F265EDC-A930-43B8-A145-FE91628B6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DC356-5109-4EBE-93DD-89E743BA9FC4}" type="datetimeFigureOut">
              <a:rPr lang="pt-BR" smtClean="0"/>
              <a:t>25/07/2022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D620D62-02AD-47FC-A01D-714F2F7A1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F2A7BF0-FEB0-4B2B-9CC0-27EFAAB7E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F3AF-6AC9-41BF-90D6-2BF673EE06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0287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ECF396-0ED8-4F69-A00D-9BC5CBF4D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F089F3C-329A-4B16-84B1-C216739B2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F3581CD-C7A1-43F0-A3CD-4B67C3CA10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6A59FB7-7B4E-41BB-8754-F685491AF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DC356-5109-4EBE-93DD-89E743BA9FC4}" type="datetimeFigureOut">
              <a:rPr lang="pt-BR" smtClean="0"/>
              <a:t>25/07/2022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01A7A5C-FC72-4825-95F4-F19636EEA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EBE66F2-F4F8-451C-9119-02B1B09A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F3AF-6AC9-41BF-90D6-2BF673EE06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2764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5EC51D-7F9B-48C3-BE58-1ABA49486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111E511-7077-41A7-A44B-31162FCB03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DD47CBB-0941-416F-830A-7A7516862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7C59CF3-DC25-49C4-927A-8D3CB9B4E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DC356-5109-4EBE-93DD-89E743BA9FC4}" type="datetimeFigureOut">
              <a:rPr lang="pt-BR" smtClean="0"/>
              <a:t>25/07/2022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E14E363-E769-41E7-A90F-AEE258D60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9DC7825-CF15-493D-BE85-6BB335EB5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F3AF-6AC9-41BF-90D6-2BF673EE06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0376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0C9276-FB84-4A05-A21C-3A3A6EACC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5EB0C67-3960-4C55-BC41-1996E98066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7F2D02D-2A33-4914-9578-F43AB9117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DC356-5109-4EBE-93DD-89E743BA9FC4}" type="datetimeFigureOut">
              <a:rPr lang="pt-BR" smtClean="0"/>
              <a:t>25/07/2022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0A105D1-F270-4922-BAD4-FEE9CC30A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1BA68BA-6811-48C7-9F5D-53CC21AE1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F3AF-6AC9-41BF-90D6-2BF673EE06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6328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01CCB6C-39F7-46AE-91F3-6B4F01C49C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8096AC9-CD60-4919-9ECE-D76C8755A0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E375E8B-A208-4382-879B-5FEDDCD2D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DC356-5109-4EBE-93DD-89E743BA9FC4}" type="datetimeFigureOut">
              <a:rPr lang="pt-BR" smtClean="0"/>
              <a:t>25/07/2022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2DCB21E-F1E6-4C48-A8A1-425153243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0F586D9-862D-4D55-9B38-A632F5F5C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F3AF-6AC9-41BF-90D6-2BF673EE06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4020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1E36C80-8E52-4620-953F-484630102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1512DE9-BD24-4F07-A714-88F4CAF21C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B20FF7C-F605-4E64-82CA-49C3258DB0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5DC356-5109-4EBE-93DD-89E743BA9FC4}" type="datetimeFigureOut">
              <a:rPr lang="pt-BR" smtClean="0"/>
              <a:t>25/07/2022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E7E0592-244B-48C4-9D7E-4AB3F8D1F4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B2EAB56-F1E4-4F01-B5B6-AA8845961C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7DF3AF-6AC9-41BF-90D6-2BF673EE06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2408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1127ABF-38F5-404F-AE59-D48032A308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105" y="643466"/>
            <a:ext cx="543179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392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E3C79EE-EF9A-4820-A274-7EE3A813871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652"/>
            <a:ext cx="12192000" cy="677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162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34FB219-6D09-48C0-91DC-823ED952453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652"/>
            <a:ext cx="12192000" cy="677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012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4354677-4630-4ABE-AB60-F3DDE13706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652"/>
            <a:ext cx="12192000" cy="677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222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83D5438C-5BED-480C-9C78-288A3317A40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652"/>
            <a:ext cx="12192000" cy="677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442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E925C28D-6805-4B72-B281-037F2DAD1CD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652"/>
            <a:ext cx="12192000" cy="677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094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3406754-D32B-42BA-903D-12E9E912CC4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652"/>
            <a:ext cx="12192000" cy="677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830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1D954A2-615C-404A-ACBD-667482DF983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652"/>
            <a:ext cx="12192000" cy="677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44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E662EC15-D33A-4E9C-810A-4A33BEE318A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652"/>
            <a:ext cx="12192000" cy="677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125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8A17915B-AD6A-43F8-9814-3ED5BE076AB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652"/>
            <a:ext cx="12192000" cy="677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329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7A05D92-C9A8-425A-8894-E49A62569E9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652"/>
            <a:ext cx="12192000" cy="677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787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184E9D1-A668-48EF-9B4B-9414B840477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652"/>
            <a:ext cx="12192000" cy="677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451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1127ABF-38F5-404F-AE59-D48032A308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105" y="643466"/>
            <a:ext cx="543179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782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E3C79EE-EF9A-4820-A274-7EE3A813871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652"/>
            <a:ext cx="12192000" cy="677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256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1127ABF-38F5-404F-AE59-D48032A308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105" y="643466"/>
            <a:ext cx="543179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5837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728FE70-915C-4747-BF6D-BC26AE16DC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7045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0</Words>
  <Application>Microsoft Office PowerPoint</Application>
  <PresentationFormat>Widescreen</PresentationFormat>
  <Paragraphs>0</Paragraphs>
  <Slides>16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Romi Liz</dc:creator>
  <cp:lastModifiedBy>Romi Liz</cp:lastModifiedBy>
  <cp:revision>6</cp:revision>
  <dcterms:created xsi:type="dcterms:W3CDTF">2022-06-17T13:10:36Z</dcterms:created>
  <dcterms:modified xsi:type="dcterms:W3CDTF">2022-07-25T16:45:30Z</dcterms:modified>
</cp:coreProperties>
</file>