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444" r:id="rId9"/>
    <p:sldId id="445" r:id="rId10"/>
    <p:sldId id="262" r:id="rId11"/>
    <p:sldId id="446" r:id="rId12"/>
    <p:sldId id="447" r:id="rId13"/>
    <p:sldId id="266" r:id="rId14"/>
    <p:sldId id="267" r:id="rId15"/>
    <p:sldId id="269" r:id="rId16"/>
    <p:sldId id="448" r:id="rId17"/>
    <p:sldId id="461" r:id="rId18"/>
    <p:sldId id="271" r:id="rId19"/>
    <p:sldId id="273" r:id="rId20"/>
    <p:sldId id="274" r:id="rId21"/>
    <p:sldId id="462" r:id="rId22"/>
    <p:sldId id="457" r:id="rId23"/>
    <p:sldId id="453" r:id="rId24"/>
    <p:sldId id="451" r:id="rId25"/>
    <p:sldId id="456" r:id="rId26"/>
    <p:sldId id="452" r:id="rId27"/>
    <p:sldId id="449" r:id="rId28"/>
    <p:sldId id="458" r:id="rId29"/>
    <p:sldId id="275" r:id="rId30"/>
    <p:sldId id="463" r:id="rId31"/>
  </p:sldIdLst>
  <p:sldSz cx="9144000" cy="6858000" type="screen4x3"/>
  <p:notesSz cx="6858000" cy="9144000"/>
  <p:embeddedFontLst>
    <p:embeddedFont>
      <p:font typeface="Roboto" panose="02000000000000000000" pitchFamily="2" charset="0"/>
      <p:regular r:id="rId33"/>
      <p:bold r:id="rId34"/>
      <p:italic r:id="rId35"/>
      <p:boldItalic r:id="rId36"/>
    </p:embeddedFont>
    <p:embeddedFont>
      <p:font typeface="Roboto Medium" panose="02000000000000000000" pitchFamily="2" charset="0"/>
      <p:regular r:id="rId37"/>
      <p:bold r:id="rId38"/>
      <p:italic r:id="rId39"/>
      <p:boldItalic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j8TICTrUt3RFXufu4BD4TH+HEn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03FAF-C0C5-4B0D-8632-FA656FF7C753}" v="13" dt="2026-03-14T15:53:36.577"/>
    <p1510:client id="{A625927F-D438-4D4B-B4F1-0666E89B3868}" v="2" dt="2026-03-13T21:47:29.032"/>
    <p1510:client id="{F50E19C2-83F8-4829-ABBB-5A9B83613373}" v="2" dt="2026-03-13T19:15:45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80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fontes" userId="306e209a6393a897" providerId="LiveId" clId="{25C5BA57-BD88-44D9-82DD-872A1F67EC40}"/>
    <pc:docChg chg="custSel modSld">
      <pc:chgData name="alan fontes" userId="306e209a6393a897" providerId="LiveId" clId="{25C5BA57-BD88-44D9-82DD-872A1F67EC40}" dt="2026-03-13T21:49:20.876" v="95" actId="1076"/>
      <pc:docMkLst>
        <pc:docMk/>
      </pc:docMkLst>
      <pc:sldChg chg="addSp delSp modSp mod">
        <pc:chgData name="alan fontes" userId="306e209a6393a897" providerId="LiveId" clId="{25C5BA57-BD88-44D9-82DD-872A1F67EC40}" dt="2026-03-13T21:49:20.876" v="95" actId="1076"/>
        <pc:sldMkLst>
          <pc:docMk/>
          <pc:sldMk cId="0" sldId="274"/>
        </pc:sldMkLst>
        <pc:spChg chg="add mod">
          <ac:chgData name="alan fontes" userId="306e209a6393a897" providerId="LiveId" clId="{25C5BA57-BD88-44D9-82DD-872A1F67EC40}" dt="2026-03-13T21:47:10.535" v="11" actId="20577"/>
          <ac:spMkLst>
            <pc:docMk/>
            <pc:sldMk cId="0" sldId="274"/>
            <ac:spMk id="4" creationId="{2F8E196D-2B51-6AE0-DD05-82CB9AD3A546}"/>
          </ac:spMkLst>
        </pc:spChg>
        <pc:spChg chg="add mod">
          <ac:chgData name="alan fontes" userId="306e209a6393a897" providerId="LiveId" clId="{25C5BA57-BD88-44D9-82DD-872A1F67EC40}" dt="2026-03-13T21:49:19.540" v="94" actId="1076"/>
          <ac:spMkLst>
            <pc:docMk/>
            <pc:sldMk cId="0" sldId="274"/>
            <ac:spMk id="5" creationId="{A0E4C8D3-9528-2647-C79E-25E129114596}"/>
          </ac:spMkLst>
        </pc:spChg>
        <pc:spChg chg="del">
          <ac:chgData name="alan fontes" userId="306e209a6393a897" providerId="LiveId" clId="{25C5BA57-BD88-44D9-82DD-872A1F67EC40}" dt="2026-03-13T21:47:02.657" v="10" actId="478"/>
          <ac:spMkLst>
            <pc:docMk/>
            <pc:sldMk cId="0" sldId="274"/>
            <ac:spMk id="17" creationId="{CB9BFC4D-31AC-F0E8-BADA-80D324CBE6BB}"/>
          </ac:spMkLst>
        </pc:spChg>
        <pc:spChg chg="mod">
          <ac:chgData name="alan fontes" userId="306e209a6393a897" providerId="LiveId" clId="{25C5BA57-BD88-44D9-82DD-872A1F67EC40}" dt="2026-03-13T21:49:20.876" v="95" actId="1076"/>
          <ac:spMkLst>
            <pc:docMk/>
            <pc:sldMk cId="0" sldId="274"/>
            <ac:spMk id="316" creationId="{00000000-0000-0000-0000-000000000000}"/>
          </ac:spMkLst>
        </pc:spChg>
        <pc:picChg chg="add mod">
          <ac:chgData name="alan fontes" userId="306e209a6393a897" providerId="LiveId" clId="{25C5BA57-BD88-44D9-82DD-872A1F67EC40}" dt="2026-03-13T21:49:14.124" v="93" actId="1076"/>
          <ac:picMkLst>
            <pc:docMk/>
            <pc:sldMk cId="0" sldId="274"/>
            <ac:picMk id="3" creationId="{848224DE-9C2E-B975-9472-516CE97B9D77}"/>
          </ac:picMkLst>
        </pc:picChg>
        <pc:picChg chg="del mod">
          <ac:chgData name="alan fontes" userId="306e209a6393a897" providerId="LiveId" clId="{25C5BA57-BD88-44D9-82DD-872A1F67EC40}" dt="2026-03-13T21:46:35.617" v="5" actId="478"/>
          <ac:picMkLst>
            <pc:docMk/>
            <pc:sldMk cId="0" sldId="274"/>
            <ac:picMk id="9" creationId="{00B534EB-EF7E-D43D-D2E6-AEFBF2FCB99E}"/>
          </ac:picMkLst>
        </pc:picChg>
      </pc:sldChg>
    </pc:docChg>
  </pc:docChgLst>
  <pc:docChgLst>
    <pc:chgData name="Zélia Breithaupt Janssen" userId="3c64fc9d-c2c9-477a-8cc9-88cc93def52f" providerId="ADAL" clId="{29E123C4-B6BE-4014-8F4E-36B0AC382DE9}"/>
    <pc:docChg chg="undo custSel addSld delSld modSld sldOrd">
      <pc:chgData name="Zélia Breithaupt Janssen" userId="3c64fc9d-c2c9-477a-8cc9-88cc93def52f" providerId="ADAL" clId="{29E123C4-B6BE-4014-8F4E-36B0AC382DE9}" dt="2026-03-14T15:53:44.362" v="484" actId="1076"/>
      <pc:docMkLst>
        <pc:docMk/>
      </pc:docMkLst>
      <pc:sldChg chg="modSp mod">
        <pc:chgData name="Zélia Breithaupt Janssen" userId="3c64fc9d-c2c9-477a-8cc9-88cc93def52f" providerId="ADAL" clId="{29E123C4-B6BE-4014-8F4E-36B0AC382DE9}" dt="2026-03-14T15:21:43.152" v="0" actId="1076"/>
        <pc:sldMkLst>
          <pc:docMk/>
          <pc:sldMk cId="0" sldId="259"/>
        </pc:sldMkLst>
        <pc:picChg chg="mod">
          <ac:chgData name="Zélia Breithaupt Janssen" userId="3c64fc9d-c2c9-477a-8cc9-88cc93def52f" providerId="ADAL" clId="{29E123C4-B6BE-4014-8F4E-36B0AC382DE9}" dt="2026-03-14T15:21:43.152" v="0" actId="1076"/>
          <ac:picMkLst>
            <pc:docMk/>
            <pc:sldMk cId="0" sldId="259"/>
            <ac:picMk id="169" creationId="{00000000-0000-0000-0000-000000000000}"/>
          </ac:picMkLst>
        </pc:picChg>
      </pc:sldChg>
      <pc:sldChg chg="modSp mod">
        <pc:chgData name="Zélia Breithaupt Janssen" userId="3c64fc9d-c2c9-477a-8cc9-88cc93def52f" providerId="ADAL" clId="{29E123C4-B6BE-4014-8F4E-36B0AC382DE9}" dt="2026-03-14T15:21:52.793" v="1" actId="114"/>
        <pc:sldMkLst>
          <pc:docMk/>
          <pc:sldMk cId="0" sldId="260"/>
        </pc:sldMkLst>
        <pc:spChg chg="mod">
          <ac:chgData name="Zélia Breithaupt Janssen" userId="3c64fc9d-c2c9-477a-8cc9-88cc93def52f" providerId="ADAL" clId="{29E123C4-B6BE-4014-8F4E-36B0AC382DE9}" dt="2026-03-14T15:21:52.793" v="1" actId="114"/>
          <ac:spMkLst>
            <pc:docMk/>
            <pc:sldMk cId="0" sldId="260"/>
            <ac:spMk id="177" creationId="{00000000-0000-0000-0000-000000000000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7:22.363" v="443" actId="1076"/>
        <pc:sldMkLst>
          <pc:docMk/>
          <pc:sldMk cId="0" sldId="262"/>
        </pc:sldMkLst>
        <pc:spChg chg="mod">
          <ac:chgData name="Zélia Breithaupt Janssen" userId="3c64fc9d-c2c9-477a-8cc9-88cc93def52f" providerId="ADAL" clId="{29E123C4-B6BE-4014-8F4E-36B0AC382DE9}" dt="2026-03-14T15:45:59.341" v="437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Zélia Breithaupt Janssen" userId="3c64fc9d-c2c9-477a-8cc9-88cc93def52f" providerId="ADAL" clId="{29E123C4-B6BE-4014-8F4E-36B0AC382DE9}" dt="2026-03-14T15:47:22.363" v="443" actId="1076"/>
          <ac:spMkLst>
            <pc:docMk/>
            <pc:sldMk cId="0" sldId="262"/>
            <ac:spMk id="194" creationId="{00000000-0000-0000-0000-000000000000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8:18.054" v="451" actId="1076"/>
        <pc:sldMkLst>
          <pc:docMk/>
          <pc:sldMk cId="0" sldId="267"/>
        </pc:sldMkLst>
        <pc:spChg chg="mod">
          <ac:chgData name="Zélia Breithaupt Janssen" userId="3c64fc9d-c2c9-477a-8cc9-88cc93def52f" providerId="ADAL" clId="{29E123C4-B6BE-4014-8F4E-36B0AC382DE9}" dt="2026-03-14T15:48:18.054" v="451" actId="1076"/>
          <ac:spMkLst>
            <pc:docMk/>
            <pc:sldMk cId="0" sldId="267"/>
            <ac:spMk id="232" creationId="{00000000-0000-0000-0000-000000000000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8:22.954" v="452" actId="1076"/>
        <pc:sldMkLst>
          <pc:docMk/>
          <pc:sldMk cId="0" sldId="269"/>
        </pc:sldMkLst>
        <pc:spChg chg="mod">
          <ac:chgData name="Zélia Breithaupt Janssen" userId="3c64fc9d-c2c9-477a-8cc9-88cc93def52f" providerId="ADAL" clId="{29E123C4-B6BE-4014-8F4E-36B0AC382DE9}" dt="2026-03-14T15:23:55.055" v="7" actId="20577"/>
          <ac:spMkLst>
            <pc:docMk/>
            <pc:sldMk cId="0" sldId="269"/>
            <ac:spMk id="249" creationId="{00000000-0000-0000-0000-000000000000}"/>
          </ac:spMkLst>
        </pc:spChg>
        <pc:spChg chg="mod">
          <ac:chgData name="Zélia Breithaupt Janssen" userId="3c64fc9d-c2c9-477a-8cc9-88cc93def52f" providerId="ADAL" clId="{29E123C4-B6BE-4014-8F4E-36B0AC382DE9}" dt="2026-03-14T15:48:22.954" v="452" actId="1076"/>
          <ac:spMkLst>
            <pc:docMk/>
            <pc:sldMk cId="0" sldId="269"/>
            <ac:spMk id="250" creationId="{00000000-0000-0000-0000-000000000000}"/>
          </ac:spMkLst>
        </pc:spChg>
        <pc:spChg chg="mod">
          <ac:chgData name="Zélia Breithaupt Janssen" userId="3c64fc9d-c2c9-477a-8cc9-88cc93def52f" providerId="ADAL" clId="{29E123C4-B6BE-4014-8F4E-36B0AC382DE9}" dt="2026-03-14T15:24:17.481" v="8" actId="20577"/>
          <ac:spMkLst>
            <pc:docMk/>
            <pc:sldMk cId="0" sldId="269"/>
            <ac:spMk id="252" creationId="{00000000-0000-0000-0000-000000000000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26:20.309" v="58" actId="20577"/>
        <pc:sldMkLst>
          <pc:docMk/>
          <pc:sldMk cId="0" sldId="271"/>
        </pc:sldMkLst>
        <pc:spChg chg="mod">
          <ac:chgData name="Zélia Breithaupt Janssen" userId="3c64fc9d-c2c9-477a-8cc9-88cc93def52f" providerId="ADAL" clId="{29E123C4-B6BE-4014-8F4E-36B0AC382DE9}" dt="2026-03-14T15:26:20.309" v="58" actId="20577"/>
          <ac:spMkLst>
            <pc:docMk/>
            <pc:sldMk cId="0" sldId="271"/>
            <ac:spMk id="266" creationId="{00000000-0000-0000-0000-000000000000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27:57.791" v="78" actId="20577"/>
        <pc:sldMkLst>
          <pc:docMk/>
          <pc:sldMk cId="0" sldId="273"/>
        </pc:sldMkLst>
        <pc:spChg chg="mod">
          <ac:chgData name="Zélia Breithaupt Janssen" userId="3c64fc9d-c2c9-477a-8cc9-88cc93def52f" providerId="ADAL" clId="{29E123C4-B6BE-4014-8F4E-36B0AC382DE9}" dt="2026-03-14T15:27:26.499" v="71" actId="255"/>
          <ac:spMkLst>
            <pc:docMk/>
            <pc:sldMk cId="0" sldId="273"/>
            <ac:spMk id="281" creationId="{00000000-0000-0000-0000-000000000000}"/>
          </ac:spMkLst>
        </pc:spChg>
        <pc:spChg chg="mod">
          <ac:chgData name="Zélia Breithaupt Janssen" userId="3c64fc9d-c2c9-477a-8cc9-88cc93def52f" providerId="ADAL" clId="{29E123C4-B6BE-4014-8F4E-36B0AC382DE9}" dt="2026-03-14T15:27:57.791" v="78" actId="20577"/>
          <ac:spMkLst>
            <pc:docMk/>
            <pc:sldMk cId="0" sldId="273"/>
            <ac:spMk id="282" creationId="{00000000-0000-0000-0000-000000000000}"/>
          </ac:spMkLst>
        </pc:spChg>
      </pc:sldChg>
      <pc:sldChg chg="delSp modSp mod">
        <pc:chgData name="Zélia Breithaupt Janssen" userId="3c64fc9d-c2c9-477a-8cc9-88cc93def52f" providerId="ADAL" clId="{29E123C4-B6BE-4014-8F4E-36B0AC382DE9}" dt="2026-03-14T15:30:17.974" v="102" actId="1035"/>
        <pc:sldMkLst>
          <pc:docMk/>
          <pc:sldMk cId="0" sldId="274"/>
        </pc:sldMkLst>
        <pc:spChg chg="del">
          <ac:chgData name="Zélia Breithaupt Janssen" userId="3c64fc9d-c2c9-477a-8cc9-88cc93def52f" providerId="ADAL" clId="{29E123C4-B6BE-4014-8F4E-36B0AC382DE9}" dt="2026-03-14T15:29:32.944" v="89" actId="478"/>
          <ac:spMkLst>
            <pc:docMk/>
            <pc:sldMk cId="0" sldId="274"/>
            <ac:spMk id="4" creationId="{2F8E196D-2B51-6AE0-DD05-82CB9AD3A546}"/>
          </ac:spMkLst>
        </pc:spChg>
        <pc:spChg chg="mod">
          <ac:chgData name="Zélia Breithaupt Janssen" userId="3c64fc9d-c2c9-477a-8cc9-88cc93def52f" providerId="ADAL" clId="{29E123C4-B6BE-4014-8F4E-36B0AC382DE9}" dt="2026-03-14T15:30:10.959" v="95" actId="1076"/>
          <ac:spMkLst>
            <pc:docMk/>
            <pc:sldMk cId="0" sldId="274"/>
            <ac:spMk id="5" creationId="{A0E4C8D3-9528-2647-C79E-25E129114596}"/>
          </ac:spMkLst>
        </pc:spChg>
        <pc:spChg chg="mod">
          <ac:chgData name="Zélia Breithaupt Janssen" userId="3c64fc9d-c2c9-477a-8cc9-88cc93def52f" providerId="ADAL" clId="{29E123C4-B6BE-4014-8F4E-36B0AC382DE9}" dt="2026-03-14T15:30:17.974" v="102" actId="1035"/>
          <ac:spMkLst>
            <pc:docMk/>
            <pc:sldMk cId="0" sldId="274"/>
            <ac:spMk id="289" creationId="{00000000-0000-0000-0000-000000000000}"/>
          </ac:spMkLst>
        </pc:spChg>
        <pc:spChg chg="del">
          <ac:chgData name="Zélia Breithaupt Janssen" userId="3c64fc9d-c2c9-477a-8cc9-88cc93def52f" providerId="ADAL" clId="{29E123C4-B6BE-4014-8F4E-36B0AC382DE9}" dt="2026-03-14T15:29:06.630" v="79" actId="478"/>
          <ac:spMkLst>
            <pc:docMk/>
            <pc:sldMk cId="0" sldId="274"/>
            <ac:spMk id="316" creationId="{00000000-0000-0000-0000-000000000000}"/>
          </ac:spMkLst>
        </pc:spChg>
        <pc:picChg chg="mod">
          <ac:chgData name="Zélia Breithaupt Janssen" userId="3c64fc9d-c2c9-477a-8cc9-88cc93def52f" providerId="ADAL" clId="{29E123C4-B6BE-4014-8F4E-36B0AC382DE9}" dt="2026-03-14T15:29:59.102" v="93" actId="14100"/>
          <ac:picMkLst>
            <pc:docMk/>
            <pc:sldMk cId="0" sldId="274"/>
            <ac:picMk id="3" creationId="{848224DE-9C2E-B975-9472-516CE97B9D77}"/>
          </ac:picMkLst>
        </pc:picChg>
      </pc:sldChg>
      <pc:sldChg chg="addSp modSp mod">
        <pc:chgData name="Zélia Breithaupt Janssen" userId="3c64fc9d-c2c9-477a-8cc9-88cc93def52f" providerId="ADAL" clId="{29E123C4-B6BE-4014-8F4E-36B0AC382DE9}" dt="2026-03-14T15:34:04.427" v="151" actId="255"/>
        <pc:sldMkLst>
          <pc:docMk/>
          <pc:sldMk cId="0" sldId="275"/>
        </pc:sldMkLst>
        <pc:spChg chg="add mod">
          <ac:chgData name="Zélia Breithaupt Janssen" userId="3c64fc9d-c2c9-477a-8cc9-88cc93def52f" providerId="ADAL" clId="{29E123C4-B6BE-4014-8F4E-36B0AC382DE9}" dt="2026-03-14T15:33:31.449" v="143" actId="1076"/>
          <ac:spMkLst>
            <pc:docMk/>
            <pc:sldMk cId="0" sldId="275"/>
            <ac:spMk id="2" creationId="{A82FEF83-1239-7984-8078-ADC3A870BB84}"/>
          </ac:spMkLst>
        </pc:spChg>
        <pc:spChg chg="mod">
          <ac:chgData name="Zélia Breithaupt Janssen" userId="3c64fc9d-c2c9-477a-8cc9-88cc93def52f" providerId="ADAL" clId="{29E123C4-B6BE-4014-8F4E-36B0AC382DE9}" dt="2026-03-14T15:34:04.427" v="151" actId="255"/>
          <ac:spMkLst>
            <pc:docMk/>
            <pc:sldMk cId="0" sldId="275"/>
            <ac:spMk id="321" creationId="{00000000-0000-0000-0000-000000000000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8:04.530" v="449" actId="1076"/>
        <pc:sldMkLst>
          <pc:docMk/>
          <pc:sldMk cId="1803589876" sldId="444"/>
        </pc:sldMkLst>
        <pc:spChg chg="mod">
          <ac:chgData name="Zélia Breithaupt Janssen" userId="3c64fc9d-c2c9-477a-8cc9-88cc93def52f" providerId="ADAL" clId="{29E123C4-B6BE-4014-8F4E-36B0AC382DE9}" dt="2026-03-14T15:48:04.530" v="449" actId="1076"/>
          <ac:spMkLst>
            <pc:docMk/>
            <pc:sldMk cId="1803589876" sldId="444"/>
            <ac:spMk id="232" creationId="{BC684398-4F9C-5878-F492-B2E11F5A61B0}"/>
          </ac:spMkLst>
        </pc:spChg>
        <pc:spChg chg="mod">
          <ac:chgData name="Zélia Breithaupt Janssen" userId="3c64fc9d-c2c9-477a-8cc9-88cc93def52f" providerId="ADAL" clId="{29E123C4-B6BE-4014-8F4E-36B0AC382DE9}" dt="2026-03-14T15:48:00.752" v="448" actId="1076"/>
          <ac:spMkLst>
            <pc:docMk/>
            <pc:sldMk cId="1803589876" sldId="444"/>
            <ac:spMk id="233" creationId="{9E7BB057-18C1-1116-FF91-EBF76664C201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7:31.992" v="444" actId="1076"/>
        <pc:sldMkLst>
          <pc:docMk/>
          <pc:sldMk cId="505755573" sldId="446"/>
        </pc:sldMkLst>
        <pc:spChg chg="mod">
          <ac:chgData name="Zélia Breithaupt Janssen" userId="3c64fc9d-c2c9-477a-8cc9-88cc93def52f" providerId="ADAL" clId="{29E123C4-B6BE-4014-8F4E-36B0AC382DE9}" dt="2026-03-14T15:47:31.992" v="444" actId="1076"/>
          <ac:spMkLst>
            <pc:docMk/>
            <pc:sldMk cId="505755573" sldId="446"/>
            <ac:spMk id="3" creationId="{51DCF8ED-E6B5-3B54-A94B-B4D79A955D60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7:48.316" v="446" actId="1076"/>
        <pc:sldMkLst>
          <pc:docMk/>
          <pc:sldMk cId="1383913393" sldId="447"/>
        </pc:sldMkLst>
        <pc:spChg chg="mod">
          <ac:chgData name="Zélia Breithaupt Janssen" userId="3c64fc9d-c2c9-477a-8cc9-88cc93def52f" providerId="ADAL" clId="{29E123C4-B6BE-4014-8F4E-36B0AC382DE9}" dt="2026-03-14T15:46:13.638" v="441" actId="20577"/>
          <ac:spMkLst>
            <pc:docMk/>
            <pc:sldMk cId="1383913393" sldId="447"/>
            <ac:spMk id="257" creationId="{670469E8-7B27-E72F-B523-A17A4CDB4B9F}"/>
          </ac:spMkLst>
        </pc:spChg>
        <pc:spChg chg="mod">
          <ac:chgData name="Zélia Breithaupt Janssen" userId="3c64fc9d-c2c9-477a-8cc9-88cc93def52f" providerId="ADAL" clId="{29E123C4-B6BE-4014-8F4E-36B0AC382DE9}" dt="2026-03-14T15:47:38.292" v="445" actId="1076"/>
          <ac:spMkLst>
            <pc:docMk/>
            <pc:sldMk cId="1383913393" sldId="447"/>
            <ac:spMk id="258" creationId="{351C8139-AE1A-5BCE-CF68-169BD59EC696}"/>
          </ac:spMkLst>
        </pc:spChg>
        <pc:spChg chg="mod">
          <ac:chgData name="Zélia Breithaupt Janssen" userId="3c64fc9d-c2c9-477a-8cc9-88cc93def52f" providerId="ADAL" clId="{29E123C4-B6BE-4014-8F4E-36B0AC382DE9}" dt="2026-03-14T15:47:48.316" v="446" actId="1076"/>
          <ac:spMkLst>
            <pc:docMk/>
            <pc:sldMk cId="1383913393" sldId="447"/>
            <ac:spMk id="259" creationId="{AF097B88-D9EA-CDB9-8275-5D931FBC1F55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8:36.793" v="456" actId="1035"/>
        <pc:sldMkLst>
          <pc:docMk/>
          <pc:sldMk cId="1823998127" sldId="448"/>
        </pc:sldMkLst>
        <pc:spChg chg="mod">
          <ac:chgData name="Zélia Breithaupt Janssen" userId="3c64fc9d-c2c9-477a-8cc9-88cc93def52f" providerId="ADAL" clId="{29E123C4-B6BE-4014-8F4E-36B0AC382DE9}" dt="2026-03-14T15:48:36.793" v="456" actId="1035"/>
          <ac:spMkLst>
            <pc:docMk/>
            <pc:sldMk cId="1823998127" sldId="448"/>
            <ac:spMk id="2" creationId="{1AC1E736-47AA-A336-E123-966E7D8CE307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4:32.894" v="385" actId="1076"/>
        <pc:sldMkLst>
          <pc:docMk/>
          <pc:sldMk cId="1764813447" sldId="449"/>
        </pc:sldMkLst>
        <pc:spChg chg="mod">
          <ac:chgData name="Zélia Breithaupt Janssen" userId="3c64fc9d-c2c9-477a-8cc9-88cc93def52f" providerId="ADAL" clId="{29E123C4-B6BE-4014-8F4E-36B0AC382DE9}" dt="2026-03-14T15:43:42.875" v="305" actId="1037"/>
          <ac:spMkLst>
            <pc:docMk/>
            <pc:sldMk cId="1764813447" sldId="449"/>
            <ac:spMk id="14" creationId="{CD503FC6-A857-0CE2-CCB5-09203DE11DFC}"/>
          </ac:spMkLst>
        </pc:spChg>
        <pc:spChg chg="mod">
          <ac:chgData name="Zélia Breithaupt Janssen" userId="3c64fc9d-c2c9-477a-8cc9-88cc93def52f" providerId="ADAL" clId="{29E123C4-B6BE-4014-8F4E-36B0AC382DE9}" dt="2026-03-14T15:44:32.894" v="385" actId="1076"/>
          <ac:spMkLst>
            <pc:docMk/>
            <pc:sldMk cId="1764813447" sldId="449"/>
            <ac:spMk id="225" creationId="{3720DE5E-72CB-766E-36B6-27A33CE35F4F}"/>
          </ac:spMkLst>
        </pc:spChg>
      </pc:sldChg>
      <pc:sldChg chg="modSp del mod">
        <pc:chgData name="Zélia Breithaupt Janssen" userId="3c64fc9d-c2c9-477a-8cc9-88cc93def52f" providerId="ADAL" clId="{29E123C4-B6BE-4014-8F4E-36B0AC382DE9}" dt="2026-03-14T15:37:17.567" v="183" actId="47"/>
        <pc:sldMkLst>
          <pc:docMk/>
          <pc:sldMk cId="3974543712" sldId="450"/>
        </pc:sldMkLst>
        <pc:picChg chg="mod">
          <ac:chgData name="Zélia Breithaupt Janssen" userId="3c64fc9d-c2c9-477a-8cc9-88cc93def52f" providerId="ADAL" clId="{29E123C4-B6BE-4014-8F4E-36B0AC382DE9}" dt="2026-03-14T15:36:43.110" v="160" actId="14100"/>
          <ac:picMkLst>
            <pc:docMk/>
            <pc:sldMk cId="3974543712" sldId="450"/>
            <ac:picMk id="9" creationId="{69D67558-8A75-3C16-2EF4-49E48C8A074C}"/>
          </ac:picMkLst>
        </pc:picChg>
      </pc:sldChg>
      <pc:sldChg chg="addSp delSp modSp mod">
        <pc:chgData name="Zélia Breithaupt Janssen" userId="3c64fc9d-c2c9-477a-8cc9-88cc93def52f" providerId="ADAL" clId="{29E123C4-B6BE-4014-8F4E-36B0AC382DE9}" dt="2026-03-14T15:42:32.284" v="292" actId="1076"/>
        <pc:sldMkLst>
          <pc:docMk/>
          <pc:sldMk cId="1825293856" sldId="451"/>
        </pc:sldMkLst>
        <pc:spChg chg="mod">
          <ac:chgData name="Zélia Breithaupt Janssen" userId="3c64fc9d-c2c9-477a-8cc9-88cc93def52f" providerId="ADAL" clId="{29E123C4-B6BE-4014-8F4E-36B0AC382DE9}" dt="2026-03-14T15:38:41.589" v="221" actId="14100"/>
          <ac:spMkLst>
            <pc:docMk/>
            <pc:sldMk cId="1825293856" sldId="451"/>
            <ac:spMk id="273" creationId="{EC4128A1-2D61-34A5-D5DA-9912A42ADE80}"/>
          </ac:spMkLst>
        </pc:spChg>
        <pc:spChg chg="del mod">
          <ac:chgData name="Zélia Breithaupt Janssen" userId="3c64fc9d-c2c9-477a-8cc9-88cc93def52f" providerId="ADAL" clId="{29E123C4-B6BE-4014-8F4E-36B0AC382DE9}" dt="2026-03-14T15:41:18.840" v="283" actId="478"/>
          <ac:spMkLst>
            <pc:docMk/>
            <pc:sldMk cId="1825293856" sldId="451"/>
            <ac:spMk id="275" creationId="{61A85637-19CD-068E-24EB-39AF63A3FDDD}"/>
          </ac:spMkLst>
        </pc:spChg>
        <pc:picChg chg="add mod">
          <ac:chgData name="Zélia Breithaupt Janssen" userId="3c64fc9d-c2c9-477a-8cc9-88cc93def52f" providerId="ADAL" clId="{29E123C4-B6BE-4014-8F4E-36B0AC382DE9}" dt="2026-03-14T15:42:32.284" v="292" actId="1076"/>
          <ac:picMkLst>
            <pc:docMk/>
            <pc:sldMk cId="1825293856" sldId="451"/>
            <ac:picMk id="2" creationId="{1F9D9E82-08D4-5A10-DCE1-21419345A04E}"/>
          </ac:picMkLst>
        </pc:picChg>
        <pc:picChg chg="mod">
          <ac:chgData name="Zélia Breithaupt Janssen" userId="3c64fc9d-c2c9-477a-8cc9-88cc93def52f" providerId="ADAL" clId="{29E123C4-B6BE-4014-8F4E-36B0AC382DE9}" dt="2026-03-14T15:42:17.911" v="290" actId="1076"/>
          <ac:picMkLst>
            <pc:docMk/>
            <pc:sldMk cId="1825293856" sldId="451"/>
            <ac:picMk id="3" creationId="{C6C738D7-E218-51C8-00AE-C0ADE56DAFE8}"/>
          </ac:picMkLst>
        </pc:picChg>
        <pc:inkChg chg="del">
          <ac:chgData name="Zélia Breithaupt Janssen" userId="3c64fc9d-c2c9-477a-8cc9-88cc93def52f" providerId="ADAL" clId="{29E123C4-B6BE-4014-8F4E-36B0AC382DE9}" dt="2026-03-14T15:34:21.702" v="153" actId="478"/>
          <ac:inkMkLst>
            <pc:docMk/>
            <pc:sldMk cId="1825293856" sldId="451"/>
            <ac:inkMk id="4" creationId="{624EC51F-6662-1747-AEF5-E0FB4790C123}"/>
          </ac:inkMkLst>
        </pc:inkChg>
      </pc:sldChg>
      <pc:sldChg chg="addSp delSp modSp mod">
        <pc:chgData name="Zélia Breithaupt Janssen" userId="3c64fc9d-c2c9-477a-8cc9-88cc93def52f" providerId="ADAL" clId="{29E123C4-B6BE-4014-8F4E-36B0AC382DE9}" dt="2026-03-14T15:43:18.311" v="299" actId="1076"/>
        <pc:sldMkLst>
          <pc:docMk/>
          <pc:sldMk cId="1343854735" sldId="452"/>
        </pc:sldMkLst>
        <pc:spChg chg="del">
          <ac:chgData name="Zélia Breithaupt Janssen" userId="3c64fc9d-c2c9-477a-8cc9-88cc93def52f" providerId="ADAL" clId="{29E123C4-B6BE-4014-8F4E-36B0AC382DE9}" dt="2026-03-14T15:35:31.117" v="154" actId="478"/>
          <ac:spMkLst>
            <pc:docMk/>
            <pc:sldMk cId="1343854735" sldId="452"/>
            <ac:spMk id="2" creationId="{126220A7-9BAD-FBC7-E78A-BA3C0EA0A572}"/>
          </ac:spMkLst>
        </pc:spChg>
        <pc:spChg chg="add mod">
          <ac:chgData name="Zélia Breithaupt Janssen" userId="3c64fc9d-c2c9-477a-8cc9-88cc93def52f" providerId="ADAL" clId="{29E123C4-B6BE-4014-8F4E-36B0AC382DE9}" dt="2026-03-14T15:42:59.229" v="295" actId="1076"/>
          <ac:spMkLst>
            <pc:docMk/>
            <pc:sldMk cId="1343854735" sldId="452"/>
            <ac:spMk id="3" creationId="{3658EE66-2648-3DD1-CADF-8CD1F0B58232}"/>
          </ac:spMkLst>
        </pc:spChg>
        <pc:picChg chg="mod">
          <ac:chgData name="Zélia Breithaupt Janssen" userId="3c64fc9d-c2c9-477a-8cc9-88cc93def52f" providerId="ADAL" clId="{29E123C4-B6BE-4014-8F4E-36B0AC382DE9}" dt="2026-03-14T15:42:55.894" v="294" actId="1076"/>
          <ac:picMkLst>
            <pc:docMk/>
            <pc:sldMk cId="1343854735" sldId="452"/>
            <ac:picMk id="4" creationId="{1DFA27C4-92B6-0C96-DA76-8948B3B6E915}"/>
          </ac:picMkLst>
        </pc:picChg>
        <pc:picChg chg="add mod">
          <ac:chgData name="Zélia Breithaupt Janssen" userId="3c64fc9d-c2c9-477a-8cc9-88cc93def52f" providerId="ADAL" clId="{29E123C4-B6BE-4014-8F4E-36B0AC382DE9}" dt="2026-03-14T15:43:18.311" v="299" actId="1076"/>
          <ac:picMkLst>
            <pc:docMk/>
            <pc:sldMk cId="1343854735" sldId="452"/>
            <ac:picMk id="5" creationId="{A4950A2B-DCEE-1086-B399-D8ACC60ECAA5}"/>
          </ac:picMkLst>
        </pc:picChg>
      </pc:sldChg>
      <pc:sldChg chg="addSp delSp modSp mod">
        <pc:chgData name="Zélia Breithaupt Janssen" userId="3c64fc9d-c2c9-477a-8cc9-88cc93def52f" providerId="ADAL" clId="{29E123C4-B6BE-4014-8F4E-36B0AC382DE9}" dt="2026-03-14T15:41:55.843" v="288" actId="1076"/>
        <pc:sldMkLst>
          <pc:docMk/>
          <pc:sldMk cId="3099752677" sldId="453"/>
        </pc:sldMkLst>
        <pc:spChg chg="mod">
          <ac:chgData name="Zélia Breithaupt Janssen" userId="3c64fc9d-c2c9-477a-8cc9-88cc93def52f" providerId="ADAL" clId="{29E123C4-B6BE-4014-8F4E-36B0AC382DE9}" dt="2026-03-14T15:38:28.005" v="219" actId="255"/>
          <ac:spMkLst>
            <pc:docMk/>
            <pc:sldMk cId="3099752677" sldId="453"/>
            <ac:spMk id="273" creationId="{CD9AFB46-E9C1-BD5F-230F-B1AC8C1CBC97}"/>
          </ac:spMkLst>
        </pc:spChg>
        <pc:spChg chg="del">
          <ac:chgData name="Zélia Breithaupt Janssen" userId="3c64fc9d-c2c9-477a-8cc9-88cc93def52f" providerId="ADAL" clId="{29E123C4-B6BE-4014-8F4E-36B0AC382DE9}" dt="2026-03-14T15:41:42.057" v="286" actId="478"/>
          <ac:spMkLst>
            <pc:docMk/>
            <pc:sldMk cId="3099752677" sldId="453"/>
            <ac:spMk id="275" creationId="{7D8AF1E4-5E92-3EB3-8EA4-291127AEDFBF}"/>
          </ac:spMkLst>
        </pc:spChg>
        <pc:picChg chg="add mod">
          <ac:chgData name="Zélia Breithaupt Janssen" userId="3c64fc9d-c2c9-477a-8cc9-88cc93def52f" providerId="ADAL" clId="{29E123C4-B6BE-4014-8F4E-36B0AC382DE9}" dt="2026-03-14T15:41:49.959" v="287" actId="1076"/>
          <ac:picMkLst>
            <pc:docMk/>
            <pc:sldMk cId="3099752677" sldId="453"/>
            <ac:picMk id="2" creationId="{B48F10B0-69B8-4240-BB33-F061BE008FFC}"/>
          </ac:picMkLst>
        </pc:picChg>
        <pc:picChg chg="mod">
          <ac:chgData name="Zélia Breithaupt Janssen" userId="3c64fc9d-c2c9-477a-8cc9-88cc93def52f" providerId="ADAL" clId="{29E123C4-B6BE-4014-8F4E-36B0AC382DE9}" dt="2026-03-14T15:41:55.843" v="288" actId="1076"/>
          <ac:picMkLst>
            <pc:docMk/>
            <pc:sldMk cId="3099752677" sldId="453"/>
            <ac:picMk id="5" creationId="{B787FAE2-EC99-CDA3-0D6D-74193C144A1F}"/>
          </ac:picMkLst>
        </pc:picChg>
      </pc:sldChg>
      <pc:sldChg chg="modSp del mod">
        <pc:chgData name="Zélia Breithaupt Janssen" userId="3c64fc9d-c2c9-477a-8cc9-88cc93def52f" providerId="ADAL" clId="{29E123C4-B6BE-4014-8F4E-36B0AC382DE9}" dt="2026-03-14T15:40:02.965" v="270" actId="47"/>
        <pc:sldMkLst>
          <pc:docMk/>
          <pc:sldMk cId="1290091298" sldId="454"/>
        </pc:sldMkLst>
        <pc:picChg chg="mod">
          <ac:chgData name="Zélia Breithaupt Janssen" userId="3c64fc9d-c2c9-477a-8cc9-88cc93def52f" providerId="ADAL" clId="{29E123C4-B6BE-4014-8F4E-36B0AC382DE9}" dt="2026-03-14T15:39:01.993" v="223" actId="14100"/>
          <ac:picMkLst>
            <pc:docMk/>
            <pc:sldMk cId="1290091298" sldId="454"/>
            <ac:picMk id="8" creationId="{5DCBD01C-1F04-3D4B-1747-7F74EF757EEB}"/>
          </ac:picMkLst>
        </pc:picChg>
      </pc:sldChg>
      <pc:sldChg chg="modSp del mod">
        <pc:chgData name="Zélia Breithaupt Janssen" userId="3c64fc9d-c2c9-477a-8cc9-88cc93def52f" providerId="ADAL" clId="{29E123C4-B6BE-4014-8F4E-36B0AC382DE9}" dt="2026-03-14T15:42:42.319" v="293" actId="47"/>
        <pc:sldMkLst>
          <pc:docMk/>
          <pc:sldMk cId="2399300501" sldId="455"/>
        </pc:sldMkLst>
        <pc:picChg chg="mod">
          <ac:chgData name="Zélia Breithaupt Janssen" userId="3c64fc9d-c2c9-477a-8cc9-88cc93def52f" providerId="ADAL" clId="{29E123C4-B6BE-4014-8F4E-36B0AC382DE9}" dt="2026-03-14T15:40:56.010" v="277" actId="14100"/>
          <ac:picMkLst>
            <pc:docMk/>
            <pc:sldMk cId="2399300501" sldId="455"/>
            <ac:picMk id="3" creationId="{77C39ECB-FDF9-DC5C-369F-94296F6A2B9A}"/>
          </ac:picMkLst>
        </pc:picChg>
      </pc:sldChg>
      <pc:sldChg chg="addSp delSp modSp mod">
        <pc:chgData name="Zélia Breithaupt Janssen" userId="3c64fc9d-c2c9-477a-8cc9-88cc93def52f" providerId="ADAL" clId="{29E123C4-B6BE-4014-8F4E-36B0AC382DE9}" dt="2026-03-14T15:41:14.757" v="282" actId="478"/>
        <pc:sldMkLst>
          <pc:docMk/>
          <pc:sldMk cId="3441765319" sldId="456"/>
        </pc:sldMkLst>
        <pc:spChg chg="del mod">
          <ac:chgData name="Zélia Breithaupt Janssen" userId="3c64fc9d-c2c9-477a-8cc9-88cc93def52f" providerId="ADAL" clId="{29E123C4-B6BE-4014-8F4E-36B0AC382DE9}" dt="2026-03-14T15:41:14.757" v="282" actId="478"/>
          <ac:spMkLst>
            <pc:docMk/>
            <pc:sldMk cId="3441765319" sldId="456"/>
            <ac:spMk id="2" creationId="{867F1DBB-CEDC-0026-3381-7A3CA85C0851}"/>
          </ac:spMkLst>
        </pc:spChg>
        <pc:spChg chg="add mod">
          <ac:chgData name="Zélia Breithaupt Janssen" userId="3c64fc9d-c2c9-477a-8cc9-88cc93def52f" providerId="ADAL" clId="{29E123C4-B6BE-4014-8F4E-36B0AC382DE9}" dt="2026-03-14T15:40:47.119" v="276" actId="1076"/>
          <ac:spMkLst>
            <pc:docMk/>
            <pc:sldMk cId="3441765319" sldId="456"/>
            <ac:spMk id="3" creationId="{F4225327-99E3-486D-2BBF-88D905E82CE4}"/>
          </ac:spMkLst>
        </pc:spChg>
        <pc:picChg chg="add mod">
          <ac:chgData name="Zélia Breithaupt Janssen" userId="3c64fc9d-c2c9-477a-8cc9-88cc93def52f" providerId="ADAL" clId="{29E123C4-B6BE-4014-8F4E-36B0AC382DE9}" dt="2026-03-14T15:40:37.271" v="274" actId="1076"/>
          <ac:picMkLst>
            <pc:docMk/>
            <pc:sldMk cId="3441765319" sldId="456"/>
            <ac:picMk id="4" creationId="{9528118D-D8C6-4DE6-750F-61496856D6C7}"/>
          </ac:picMkLst>
        </pc:picChg>
        <pc:picChg chg="mod">
          <ac:chgData name="Zélia Breithaupt Janssen" userId="3c64fc9d-c2c9-477a-8cc9-88cc93def52f" providerId="ADAL" clId="{29E123C4-B6BE-4014-8F4E-36B0AC382DE9}" dt="2026-03-14T15:40:41.601" v="275" actId="1076"/>
          <ac:picMkLst>
            <pc:docMk/>
            <pc:sldMk cId="3441765319" sldId="456"/>
            <ac:picMk id="6" creationId="{80251DC1-73CC-C7BA-E972-D6DA12D2FE16}"/>
          </ac:picMkLst>
        </pc:picChg>
      </pc:sldChg>
      <pc:sldChg chg="delSp mod">
        <pc:chgData name="Zélia Breithaupt Janssen" userId="3c64fc9d-c2c9-477a-8cc9-88cc93def52f" providerId="ADAL" clId="{29E123C4-B6BE-4014-8F4E-36B0AC382DE9}" dt="2026-03-14T15:44:40.117" v="386" actId="478"/>
        <pc:sldMkLst>
          <pc:docMk/>
          <pc:sldMk cId="2698332845" sldId="458"/>
        </pc:sldMkLst>
        <pc:spChg chg="del">
          <ac:chgData name="Zélia Breithaupt Janssen" userId="3c64fc9d-c2c9-477a-8cc9-88cc93def52f" providerId="ADAL" clId="{29E123C4-B6BE-4014-8F4E-36B0AC382DE9}" dt="2026-03-14T15:44:40.117" v="386" actId="478"/>
          <ac:spMkLst>
            <pc:docMk/>
            <pc:sldMk cId="2698332845" sldId="458"/>
            <ac:spMk id="225" creationId="{1D7D92A0-6DAC-F699-DC29-A97A8734C6B4}"/>
          </ac:spMkLst>
        </pc:spChg>
      </pc:sldChg>
      <pc:sldChg chg="del">
        <pc:chgData name="Zélia Breithaupt Janssen" userId="3c64fc9d-c2c9-477a-8cc9-88cc93def52f" providerId="ADAL" clId="{29E123C4-B6BE-4014-8F4E-36B0AC382DE9}" dt="2026-03-14T15:34:10.784" v="152" actId="47"/>
        <pc:sldMkLst>
          <pc:docMk/>
          <pc:sldMk cId="3445870679" sldId="460"/>
        </pc:sldMkLst>
      </pc:sldChg>
      <pc:sldChg chg="modSp mod">
        <pc:chgData name="Zélia Breithaupt Janssen" userId="3c64fc9d-c2c9-477a-8cc9-88cc93def52f" providerId="ADAL" clId="{29E123C4-B6BE-4014-8F4E-36B0AC382DE9}" dt="2026-03-14T15:25:31.154" v="19" actId="20577"/>
        <pc:sldMkLst>
          <pc:docMk/>
          <pc:sldMk cId="3191083486" sldId="461"/>
        </pc:sldMkLst>
        <pc:spChg chg="mod">
          <ac:chgData name="Zélia Breithaupt Janssen" userId="3c64fc9d-c2c9-477a-8cc9-88cc93def52f" providerId="ADAL" clId="{29E123C4-B6BE-4014-8F4E-36B0AC382DE9}" dt="2026-03-14T15:25:31.154" v="19" actId="20577"/>
          <ac:spMkLst>
            <pc:docMk/>
            <pc:sldMk cId="3191083486" sldId="461"/>
            <ac:spMk id="7" creationId="{6AC08991-0D17-A904-8FB9-DB38DC1471BD}"/>
          </ac:spMkLst>
        </pc:spChg>
      </pc:sldChg>
      <pc:sldChg chg="modSp mod">
        <pc:chgData name="Zélia Breithaupt Janssen" userId="3c64fc9d-c2c9-477a-8cc9-88cc93def52f" providerId="ADAL" clId="{29E123C4-B6BE-4014-8F4E-36B0AC382DE9}" dt="2026-03-14T15:49:01.436" v="460" actId="1035"/>
        <pc:sldMkLst>
          <pc:docMk/>
          <pc:sldMk cId="2000045251" sldId="462"/>
        </pc:sldMkLst>
        <pc:spChg chg="mod">
          <ac:chgData name="Zélia Breithaupt Janssen" userId="3c64fc9d-c2c9-477a-8cc9-88cc93def52f" providerId="ADAL" clId="{29E123C4-B6BE-4014-8F4E-36B0AC382DE9}" dt="2026-03-14T15:49:01.436" v="460" actId="1035"/>
          <ac:spMkLst>
            <pc:docMk/>
            <pc:sldMk cId="2000045251" sldId="462"/>
            <ac:spMk id="316" creationId="{6D71AEFD-CED2-376B-EAB2-1495A5E9AEF8}"/>
          </ac:spMkLst>
        </pc:spChg>
      </pc:sldChg>
      <pc:sldChg chg="addSp delSp modSp add mod ord">
        <pc:chgData name="Zélia Breithaupt Janssen" userId="3c64fc9d-c2c9-477a-8cc9-88cc93def52f" providerId="ADAL" clId="{29E123C4-B6BE-4014-8F4E-36B0AC382DE9}" dt="2026-03-14T15:53:44.362" v="484" actId="1076"/>
        <pc:sldMkLst>
          <pc:docMk/>
          <pc:sldMk cId="3416624419" sldId="463"/>
        </pc:sldMkLst>
        <pc:spChg chg="del">
          <ac:chgData name="Zélia Breithaupt Janssen" userId="3c64fc9d-c2c9-477a-8cc9-88cc93def52f" providerId="ADAL" clId="{29E123C4-B6BE-4014-8F4E-36B0AC382DE9}" dt="2026-03-14T15:51:11.680" v="466" actId="478"/>
          <ac:spMkLst>
            <pc:docMk/>
            <pc:sldMk cId="3416624419" sldId="463"/>
            <ac:spMk id="3" creationId="{4B6DD200-EA97-3F15-3E89-1F0092760304}"/>
          </ac:spMkLst>
        </pc:spChg>
        <pc:spChg chg="add del mod">
          <ac:chgData name="Zélia Breithaupt Janssen" userId="3c64fc9d-c2c9-477a-8cc9-88cc93def52f" providerId="ADAL" clId="{29E123C4-B6BE-4014-8F4E-36B0AC382DE9}" dt="2026-03-14T15:53:16.995" v="474" actId="478"/>
          <ac:spMkLst>
            <pc:docMk/>
            <pc:sldMk cId="3416624419" sldId="463"/>
            <ac:spMk id="6" creationId="{755C2E61-4883-21D4-4E2C-8F5F0880B1E1}"/>
          </ac:spMkLst>
        </pc:spChg>
        <pc:spChg chg="add mod">
          <ac:chgData name="Zélia Breithaupt Janssen" userId="3c64fc9d-c2c9-477a-8cc9-88cc93def52f" providerId="ADAL" clId="{29E123C4-B6BE-4014-8F4E-36B0AC382DE9}" dt="2026-03-14T15:53:44.362" v="484" actId="1076"/>
          <ac:spMkLst>
            <pc:docMk/>
            <pc:sldMk cId="3416624419" sldId="463"/>
            <ac:spMk id="11" creationId="{A3CDC63A-CFF2-B88D-9B16-1513973BFC60}"/>
          </ac:spMkLst>
        </pc:spChg>
        <pc:picChg chg="del">
          <ac:chgData name="Zélia Breithaupt Janssen" userId="3c64fc9d-c2c9-477a-8cc9-88cc93def52f" providerId="ADAL" clId="{29E123C4-B6BE-4014-8F4E-36B0AC382DE9}" dt="2026-03-14T15:51:08.822" v="464" actId="478"/>
          <ac:picMkLst>
            <pc:docMk/>
            <pc:sldMk cId="3416624419" sldId="463"/>
            <ac:picMk id="4" creationId="{0B5D5018-4619-5437-49A7-DFB02AD78137}"/>
          </ac:picMkLst>
        </pc:picChg>
        <pc:picChg chg="del">
          <ac:chgData name="Zélia Breithaupt Janssen" userId="3c64fc9d-c2c9-477a-8cc9-88cc93def52f" providerId="ADAL" clId="{29E123C4-B6BE-4014-8F4E-36B0AC382DE9}" dt="2026-03-14T15:51:09.586" v="465" actId="478"/>
          <ac:picMkLst>
            <pc:docMk/>
            <pc:sldMk cId="3416624419" sldId="463"/>
            <ac:picMk id="5" creationId="{6678C572-5B5C-B3A5-0C54-FB2F7EADF1C5}"/>
          </ac:picMkLst>
        </pc:picChg>
        <pc:picChg chg="add mod">
          <ac:chgData name="Zélia Breithaupt Janssen" userId="3c64fc9d-c2c9-477a-8cc9-88cc93def52f" providerId="ADAL" clId="{29E123C4-B6BE-4014-8F4E-36B0AC382DE9}" dt="2026-03-14T15:53:26.833" v="475" actId="1076"/>
          <ac:picMkLst>
            <pc:docMk/>
            <pc:sldMk cId="3416624419" sldId="463"/>
            <ac:picMk id="8" creationId="{B58F9A1E-F8B2-870C-5D4F-7D3F73BEEA4C}"/>
          </ac:picMkLst>
        </pc:picChg>
        <pc:picChg chg="add mod">
          <ac:chgData name="Zélia Breithaupt Janssen" userId="3c64fc9d-c2c9-477a-8cc9-88cc93def52f" providerId="ADAL" clId="{29E123C4-B6BE-4014-8F4E-36B0AC382DE9}" dt="2026-03-14T15:53:13.497" v="473" actId="14100"/>
          <ac:picMkLst>
            <pc:docMk/>
            <pc:sldMk cId="3416624419" sldId="463"/>
            <ac:picMk id="10" creationId="{E5B91E78-85A9-2EC7-F324-EB1AD5C4191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95e2ce2568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395e2ce2568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95e2ce2568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395e2ce256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95e2ce2568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395e2ce256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>
          <a:extLst>
            <a:ext uri="{FF2B5EF4-FFF2-40B4-BE49-F238E27FC236}">
              <a16:creationId xmlns:a16="http://schemas.microsoft.com/office/drawing/2014/main" id="{369E9481-FDF1-8A00-8D19-5B8537031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95e2ce2568_0_105:notes">
            <a:extLst>
              <a:ext uri="{FF2B5EF4-FFF2-40B4-BE49-F238E27FC236}">
                <a16:creationId xmlns:a16="http://schemas.microsoft.com/office/drawing/2014/main" id="{766F3395-BCE3-B7CE-58EA-B04D3A283A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395e2ce2568_0_105:notes">
            <a:extLst>
              <a:ext uri="{FF2B5EF4-FFF2-40B4-BE49-F238E27FC236}">
                <a16:creationId xmlns:a16="http://schemas.microsoft.com/office/drawing/2014/main" id="{101DB64B-8A6E-2BA1-0748-816AF8AC14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1631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>
          <a:extLst>
            <a:ext uri="{FF2B5EF4-FFF2-40B4-BE49-F238E27FC236}">
              <a16:creationId xmlns:a16="http://schemas.microsoft.com/office/drawing/2014/main" id="{4B58D1E7-4641-179A-13E7-6F62555C5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95e2ce2568_0_105:notes">
            <a:extLst>
              <a:ext uri="{FF2B5EF4-FFF2-40B4-BE49-F238E27FC236}">
                <a16:creationId xmlns:a16="http://schemas.microsoft.com/office/drawing/2014/main" id="{D4EB8CB9-B7FA-71BE-0DB9-FA89EB0CD0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395e2ce2568_0_105:notes">
            <a:extLst>
              <a:ext uri="{FF2B5EF4-FFF2-40B4-BE49-F238E27FC236}">
                <a16:creationId xmlns:a16="http://schemas.microsoft.com/office/drawing/2014/main" id="{7F5740DD-C617-3671-A3F6-ECAC913376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070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95e2ce2568_0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395e2ce256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>
          <a:extLst>
            <a:ext uri="{FF2B5EF4-FFF2-40B4-BE49-F238E27FC236}">
              <a16:creationId xmlns:a16="http://schemas.microsoft.com/office/drawing/2014/main" id="{1AA32DB4-BC37-CAF2-B6AA-23C0B377F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95e2ce2568_0_105:notes">
            <a:extLst>
              <a:ext uri="{FF2B5EF4-FFF2-40B4-BE49-F238E27FC236}">
                <a16:creationId xmlns:a16="http://schemas.microsoft.com/office/drawing/2014/main" id="{72E3C98F-A26D-C2EB-6E2B-C8B7EA8B2D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395e2ce2568_0_105:notes">
            <a:extLst>
              <a:ext uri="{FF2B5EF4-FFF2-40B4-BE49-F238E27FC236}">
                <a16:creationId xmlns:a16="http://schemas.microsoft.com/office/drawing/2014/main" id="{B25700B6-9104-291A-DE84-C5DC976E4C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2034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74C66AC2-CE8D-DE0C-8473-C5A080E74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95e2ce2568_0_132:notes">
            <a:extLst>
              <a:ext uri="{FF2B5EF4-FFF2-40B4-BE49-F238E27FC236}">
                <a16:creationId xmlns:a16="http://schemas.microsoft.com/office/drawing/2014/main" id="{1A36EBEC-6396-1451-2655-2FDC505AC8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395e2ce2568_0_132:notes">
            <a:extLst>
              <a:ext uri="{FF2B5EF4-FFF2-40B4-BE49-F238E27FC236}">
                <a16:creationId xmlns:a16="http://schemas.microsoft.com/office/drawing/2014/main" id="{7AD3B950-9E2B-0F1B-49D4-5AC2F150EB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0979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5e2ce2568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395e2ce256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95e2ce2568_0_1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395e2ce2568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95e2ce2568_0_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395e2ce2568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8D9EF340-CF34-0F68-408A-22BBC5A89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95e2ce2568_0_132:notes">
            <a:extLst>
              <a:ext uri="{FF2B5EF4-FFF2-40B4-BE49-F238E27FC236}">
                <a16:creationId xmlns:a16="http://schemas.microsoft.com/office/drawing/2014/main" id="{E8F95DB9-020C-4BF5-710B-AC4D3644D5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395e2ce2568_0_132:notes">
            <a:extLst>
              <a:ext uri="{FF2B5EF4-FFF2-40B4-BE49-F238E27FC236}">
                <a16:creationId xmlns:a16="http://schemas.microsoft.com/office/drawing/2014/main" id="{3771CE29-B0D4-449C-2B62-8992B2C697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0148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4B9D8DC4-6166-3D69-3228-C133891A2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5e2ce2568_0_154:notes">
            <a:extLst>
              <a:ext uri="{FF2B5EF4-FFF2-40B4-BE49-F238E27FC236}">
                <a16:creationId xmlns:a16="http://schemas.microsoft.com/office/drawing/2014/main" id="{5A47C867-71CB-6E70-4D17-661BFB6B0C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95e2ce2568_0_154:notes">
            <a:extLst>
              <a:ext uri="{FF2B5EF4-FFF2-40B4-BE49-F238E27FC236}">
                <a16:creationId xmlns:a16="http://schemas.microsoft.com/office/drawing/2014/main" id="{F5D164AA-DADE-94CC-F58D-AB950516CC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320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95e2ce2568_0_1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395e2ce2568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5e2ce2568_0_1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95e2ce2568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5e2ce2568_0_1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395e2ce256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>
          <a:extLst>
            <a:ext uri="{FF2B5EF4-FFF2-40B4-BE49-F238E27FC236}">
              <a16:creationId xmlns:a16="http://schemas.microsoft.com/office/drawing/2014/main" id="{C857189D-46E3-B537-E163-E4DD4079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5e2ce2568_0_162:notes">
            <a:extLst>
              <a:ext uri="{FF2B5EF4-FFF2-40B4-BE49-F238E27FC236}">
                <a16:creationId xmlns:a16="http://schemas.microsoft.com/office/drawing/2014/main" id="{936F6556-7B7A-7247-96D8-FD54961E41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395e2ce2568_0_162:notes">
            <a:extLst>
              <a:ext uri="{FF2B5EF4-FFF2-40B4-BE49-F238E27FC236}">
                <a16:creationId xmlns:a16="http://schemas.microsoft.com/office/drawing/2014/main" id="{079C8B9A-4A06-4FEC-4F88-F413071105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76169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A54BE3AC-4E69-6D6E-5370-B481B38B1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5e2ce2568_0_17:notes">
            <a:extLst>
              <a:ext uri="{FF2B5EF4-FFF2-40B4-BE49-F238E27FC236}">
                <a16:creationId xmlns:a16="http://schemas.microsoft.com/office/drawing/2014/main" id="{FEC0E2CC-4464-243C-E95D-9C9BEF8B35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395e2ce2568_0_17:notes">
            <a:extLst>
              <a:ext uri="{FF2B5EF4-FFF2-40B4-BE49-F238E27FC236}">
                <a16:creationId xmlns:a16="http://schemas.microsoft.com/office/drawing/2014/main" id="{833468CA-E3CE-B442-4B93-BAA22EA293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2413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896439B6-148A-7EE6-A204-B69E028DC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5e2ce2568_0_147:notes">
            <a:extLst>
              <a:ext uri="{FF2B5EF4-FFF2-40B4-BE49-F238E27FC236}">
                <a16:creationId xmlns:a16="http://schemas.microsoft.com/office/drawing/2014/main" id="{DE1415F3-441C-0C8D-7DAA-9766EB4784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395e2ce2568_0_147:notes">
            <a:extLst>
              <a:ext uri="{FF2B5EF4-FFF2-40B4-BE49-F238E27FC236}">
                <a16:creationId xmlns:a16="http://schemas.microsoft.com/office/drawing/2014/main" id="{D8FF54AD-6BF1-FE96-AADA-9749947DD6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291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B00F49B4-4500-07F0-5B56-9BBF625B8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5e2ce2568_0_147:notes">
            <a:extLst>
              <a:ext uri="{FF2B5EF4-FFF2-40B4-BE49-F238E27FC236}">
                <a16:creationId xmlns:a16="http://schemas.microsoft.com/office/drawing/2014/main" id="{C25507E2-FAFB-2355-22A7-193C4060E0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395e2ce2568_0_147:notes">
            <a:extLst>
              <a:ext uri="{FF2B5EF4-FFF2-40B4-BE49-F238E27FC236}">
                <a16:creationId xmlns:a16="http://schemas.microsoft.com/office/drawing/2014/main" id="{5DF89638-F6A4-CD00-92C4-89FD170B69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69214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C19E5976-DBBE-8DA0-9F0A-87726ABD7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5e2ce2568_0_147:notes">
            <a:extLst>
              <a:ext uri="{FF2B5EF4-FFF2-40B4-BE49-F238E27FC236}">
                <a16:creationId xmlns:a16="http://schemas.microsoft.com/office/drawing/2014/main" id="{A7A381BE-596F-75B8-74A2-1DC9DE05B8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395e2ce2568_0_147:notes">
            <a:extLst>
              <a:ext uri="{FF2B5EF4-FFF2-40B4-BE49-F238E27FC236}">
                <a16:creationId xmlns:a16="http://schemas.microsoft.com/office/drawing/2014/main" id="{C039621C-DBBA-0611-8A99-6A68C571BE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34531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F8E116B8-1E36-5F35-3C5B-E2B0C06C9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5e2ce2568_0_147:notes">
            <a:extLst>
              <a:ext uri="{FF2B5EF4-FFF2-40B4-BE49-F238E27FC236}">
                <a16:creationId xmlns:a16="http://schemas.microsoft.com/office/drawing/2014/main" id="{0EAB85B7-E36A-0050-8CE6-20DFA1CC64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395e2ce2568_0_147:notes">
            <a:extLst>
              <a:ext uri="{FF2B5EF4-FFF2-40B4-BE49-F238E27FC236}">
                <a16:creationId xmlns:a16="http://schemas.microsoft.com/office/drawing/2014/main" id="{E99B7556-95C2-0D37-E251-FBD50D2FAC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3416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D21A8446-90EF-AD73-D3F2-207D199FB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5e2ce2568_0_17:notes">
            <a:extLst>
              <a:ext uri="{FF2B5EF4-FFF2-40B4-BE49-F238E27FC236}">
                <a16:creationId xmlns:a16="http://schemas.microsoft.com/office/drawing/2014/main" id="{F00D83DC-CFD0-4F01-8B49-B70B0D872D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395e2ce2568_0_17:notes">
            <a:extLst>
              <a:ext uri="{FF2B5EF4-FFF2-40B4-BE49-F238E27FC236}">
                <a16:creationId xmlns:a16="http://schemas.microsoft.com/office/drawing/2014/main" id="{255B369A-9551-2813-2110-84E6A60C8B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5468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DA914124-E5DA-635F-57D3-661723F07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5e2ce2568_0_17:notes">
            <a:extLst>
              <a:ext uri="{FF2B5EF4-FFF2-40B4-BE49-F238E27FC236}">
                <a16:creationId xmlns:a16="http://schemas.microsoft.com/office/drawing/2014/main" id="{FC32F7DF-B571-C2B6-1BF7-335DC66A71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395e2ce2568_0_17:notes">
            <a:extLst>
              <a:ext uri="{FF2B5EF4-FFF2-40B4-BE49-F238E27FC236}">
                <a16:creationId xmlns:a16="http://schemas.microsoft.com/office/drawing/2014/main" id="{981D1C41-0530-ED3C-A64E-DDE024C8D6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2217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A4587A9E-8C53-8234-3E82-B34F67460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5e2ce2568_0_147:notes">
            <a:extLst>
              <a:ext uri="{FF2B5EF4-FFF2-40B4-BE49-F238E27FC236}">
                <a16:creationId xmlns:a16="http://schemas.microsoft.com/office/drawing/2014/main" id="{C0FD06AB-3D0B-0AD4-5F7E-86709E2166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395e2ce2568_0_147:notes">
            <a:extLst>
              <a:ext uri="{FF2B5EF4-FFF2-40B4-BE49-F238E27FC236}">
                <a16:creationId xmlns:a16="http://schemas.microsoft.com/office/drawing/2014/main" id="{7686523F-D1B1-4445-CF13-FEDC5FBCD9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51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IBGC_Brasil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w.facebook.com/ibgcoficia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ibgc_oficial/" TargetMode="External"/><Relationship Id="rId5" Type="http://schemas.openxmlformats.org/officeDocument/2006/relationships/hyperlink" Target="https://www.linkedin.com/company/ibgc---instituto-brasileiro-de-governan-a-corporativa/" TargetMode="External"/><Relationship Id="rId10" Type="http://schemas.openxmlformats.org/officeDocument/2006/relationships/hyperlink" Target="https://open.spotify.com/show/4novItaj7B5avHN276dOC9" TargetMode="External"/><Relationship Id="rId4" Type="http://schemas.openxmlformats.org/officeDocument/2006/relationships/hyperlink" Target="https://www.ibgc.org.br/" TargetMode="External"/><Relationship Id="rId9" Type="http://schemas.openxmlformats.org/officeDocument/2006/relationships/hyperlink" Target="https://www.youtube.com/channel/UCVAHs8bB0RUerBTanm99kMw" TargetMode="Externa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dk2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0"/>
          <p:cNvPicPr preferRelativeResize="0"/>
          <p:nvPr/>
        </p:nvPicPr>
        <p:blipFill rotWithShape="1">
          <a:blip r:embed="rId2">
            <a:alphaModFix/>
          </a:blip>
          <a:srcRect r="50000" b="46797"/>
          <a:stretch/>
        </p:blipFill>
        <p:spPr>
          <a:xfrm>
            <a:off x="4259030" y="1660060"/>
            <a:ext cx="4884970" cy="5197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0"/>
          <p:cNvSpPr txBox="1">
            <a:spLocks noGrp="1"/>
          </p:cNvSpPr>
          <p:nvPr>
            <p:ph type="title"/>
          </p:nvPr>
        </p:nvSpPr>
        <p:spPr>
          <a:xfrm>
            <a:off x="352724" y="3247858"/>
            <a:ext cx="5915025" cy="1692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body" idx="1"/>
          </p:nvPr>
        </p:nvSpPr>
        <p:spPr>
          <a:xfrm>
            <a:off x="352724" y="2828496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body" idx="2"/>
          </p:nvPr>
        </p:nvSpPr>
        <p:spPr>
          <a:xfrm>
            <a:off x="352724" y="5937809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8" name="Google Shape;1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243" y="532935"/>
            <a:ext cx="901375" cy="112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Slide">
  <p:cSld name="2_Title Slide">
    <p:bg>
      <p:bgPr>
        <a:solidFill>
          <a:schemeClr val="dk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1"/>
          <p:cNvPicPr preferRelativeResize="0"/>
          <p:nvPr/>
        </p:nvPicPr>
        <p:blipFill rotWithShape="1">
          <a:blip r:embed="rId2">
            <a:alphaModFix/>
          </a:blip>
          <a:srcRect r="50000" b="46797"/>
          <a:stretch/>
        </p:blipFill>
        <p:spPr>
          <a:xfrm>
            <a:off x="4259030" y="1660060"/>
            <a:ext cx="4884970" cy="519794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1"/>
          <p:cNvSpPr txBox="1">
            <a:spLocks noGrp="1"/>
          </p:cNvSpPr>
          <p:nvPr>
            <p:ph type="title"/>
          </p:nvPr>
        </p:nvSpPr>
        <p:spPr>
          <a:xfrm>
            <a:off x="352724" y="2611500"/>
            <a:ext cx="5915025" cy="221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body" idx="1"/>
          </p:nvPr>
        </p:nvSpPr>
        <p:spPr>
          <a:xfrm>
            <a:off x="352724" y="2192138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2"/>
          </p:nvPr>
        </p:nvSpPr>
        <p:spPr>
          <a:xfrm>
            <a:off x="352724" y="5937809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body" idx="3"/>
          </p:nvPr>
        </p:nvSpPr>
        <p:spPr>
          <a:xfrm>
            <a:off x="352724" y="4985722"/>
            <a:ext cx="5915025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5" name="Google Shape;2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19" y="512763"/>
            <a:ext cx="1674881" cy="60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179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2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Title and Content">
  <p:cSld name="4_Title and Content">
    <p:bg>
      <p:bgPr>
        <a:solidFill>
          <a:schemeClr val="dk2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>
            <a:spLocks noGrp="1"/>
          </p:cNvSpPr>
          <p:nvPr>
            <p:ph type="pic" idx="2"/>
          </p:nvPr>
        </p:nvSpPr>
        <p:spPr>
          <a:xfrm>
            <a:off x="3390900" y="2"/>
            <a:ext cx="5753100" cy="68579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352728" y="3335076"/>
            <a:ext cx="2657172" cy="218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352728" y="2945792"/>
            <a:ext cx="2657172" cy="38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body" idx="3"/>
          </p:nvPr>
        </p:nvSpPr>
        <p:spPr>
          <a:xfrm>
            <a:off x="352725" y="5937809"/>
            <a:ext cx="2657176" cy="339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" name="Google Shape;31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7417" y="539566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Title and Content">
  <p:cSld name="5_Title and Content">
    <p:bg>
      <p:bgPr>
        <a:solidFill>
          <a:schemeClr val="dk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>
            <a:spLocks noGrp="1"/>
          </p:cNvSpPr>
          <p:nvPr>
            <p:ph type="pic" idx="2"/>
          </p:nvPr>
        </p:nvSpPr>
        <p:spPr>
          <a:xfrm>
            <a:off x="1" y="2"/>
            <a:ext cx="9143999" cy="469741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352724" y="5449365"/>
            <a:ext cx="5915025" cy="1006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352724" y="5060081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3"/>
          </p:nvPr>
        </p:nvSpPr>
        <p:spPr>
          <a:xfrm>
            <a:off x="7780637" y="5060072"/>
            <a:ext cx="923626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7" name="Google Shape;3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84263" y="5952685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Section">
  <p:cSld name="7_Sec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>
            <a:spLocks noGrp="1"/>
          </p:cNvSpPr>
          <p:nvPr>
            <p:ph type="title"/>
          </p:nvPr>
        </p:nvSpPr>
        <p:spPr>
          <a:xfrm>
            <a:off x="225426" y="3247858"/>
            <a:ext cx="6606695" cy="255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40" name="Google Shape;40;p14" descr="Imagem em preto e branco voando no céu&#10;&#10;Descrição gerada automaticamente"/>
          <p:cNvPicPr preferRelativeResize="0"/>
          <p:nvPr/>
        </p:nvPicPr>
        <p:blipFill rotWithShape="1">
          <a:blip r:embed="rId2">
            <a:alphaModFix/>
          </a:blip>
          <a:srcRect t="50000" r="50000"/>
          <a:stretch/>
        </p:blipFill>
        <p:spPr>
          <a:xfrm>
            <a:off x="4572000" y="0"/>
            <a:ext cx="4572001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4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urriculo">
  <p:cSld name="1_curriculo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>
            <a:spLocks noGrp="1"/>
          </p:cNvSpPr>
          <p:nvPr>
            <p:ph type="title"/>
          </p:nvPr>
        </p:nvSpPr>
        <p:spPr>
          <a:xfrm>
            <a:off x="2420466" y="1020231"/>
            <a:ext cx="6283002" cy="302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1"/>
          </p:nvPr>
        </p:nvSpPr>
        <p:spPr>
          <a:xfrm>
            <a:off x="2420465" y="2001328"/>
            <a:ext cx="6283797" cy="380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15"/>
          <p:cNvSpPr/>
          <p:nvPr/>
        </p:nvSpPr>
        <p:spPr>
          <a:xfrm>
            <a:off x="1" y="0"/>
            <a:ext cx="1302589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5"/>
          <p:cNvSpPr>
            <a:spLocks noGrp="1"/>
          </p:cNvSpPr>
          <p:nvPr>
            <p:ph type="pic" idx="2"/>
          </p:nvPr>
        </p:nvSpPr>
        <p:spPr>
          <a:xfrm>
            <a:off x="762590" y="1032597"/>
            <a:ext cx="1080000" cy="10800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2420467" y="6307373"/>
            <a:ext cx="484297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2420466" y="6432657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3"/>
          </p:nvPr>
        </p:nvSpPr>
        <p:spPr>
          <a:xfrm>
            <a:off x="2420939" y="1351657"/>
            <a:ext cx="62833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1" name="Google Shape;5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05312" y="6307373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225030" y="276153"/>
            <a:ext cx="8478439" cy="68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225425" y="1557338"/>
            <a:ext cx="8478838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>
          <p15:clr>
            <a:srgbClr val="FBAE40"/>
          </p15:clr>
        </p15:guide>
        <p15:guide id="2" orient="horz" pos="386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lose">
  <p:cSld name="1_Close">
    <p:bg>
      <p:bgPr>
        <a:solidFill>
          <a:schemeClr val="dk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7"/>
          <p:cNvPicPr preferRelativeResize="0"/>
          <p:nvPr/>
        </p:nvPicPr>
        <p:blipFill rotWithShape="1">
          <a:blip r:embed="rId2">
            <a:alphaModFix/>
          </a:blip>
          <a:srcRect r="50000" b="46797"/>
          <a:stretch/>
        </p:blipFill>
        <p:spPr>
          <a:xfrm>
            <a:off x="4259030" y="1660060"/>
            <a:ext cx="4884970" cy="519794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352724" y="2721646"/>
            <a:ext cx="5915025" cy="1692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7"/>
          <p:cNvSpPr txBox="1"/>
          <p:nvPr/>
        </p:nvSpPr>
        <p:spPr>
          <a:xfrm>
            <a:off x="352724" y="296863"/>
            <a:ext cx="7886700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pt-BR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ibgc.org.br</a:t>
            </a:r>
            <a:endParaRPr/>
          </a:p>
        </p:txBody>
      </p:sp>
      <p:sp>
        <p:nvSpPr>
          <p:cNvPr id="61" name="Google Shape;61;p17"/>
          <p:cNvSpPr txBox="1"/>
          <p:nvPr/>
        </p:nvSpPr>
        <p:spPr>
          <a:xfrm>
            <a:off x="352724" y="5937802"/>
            <a:ext cx="7886700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pt-BR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Av. das Nações Unidas, 12.551 – 21º andar / São Paulo – SP</a:t>
            </a:r>
            <a:endParaRPr/>
          </a:p>
        </p:txBody>
      </p:sp>
      <p:pic>
        <p:nvPicPr>
          <p:cNvPr id="62" name="Google Shape;6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233" y="6204650"/>
            <a:ext cx="1670975" cy="33854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7">
            <a:hlinkClick r:id="rId4"/>
          </p:cNvPr>
          <p:cNvSpPr/>
          <p:nvPr/>
        </p:nvSpPr>
        <p:spPr>
          <a:xfrm>
            <a:off x="356233" y="296863"/>
            <a:ext cx="1110258" cy="27031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7">
            <a:hlinkClick r:id="rId5"/>
          </p:cNvPr>
          <p:cNvSpPr/>
          <p:nvPr/>
        </p:nvSpPr>
        <p:spPr>
          <a:xfrm>
            <a:off x="414760" y="6261650"/>
            <a:ext cx="234000" cy="2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7">
            <a:hlinkClick r:id="rId6"/>
          </p:cNvPr>
          <p:cNvSpPr/>
          <p:nvPr/>
        </p:nvSpPr>
        <p:spPr>
          <a:xfrm>
            <a:off x="677362" y="6261650"/>
            <a:ext cx="234000" cy="2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7">
            <a:hlinkClick r:id="rId7"/>
          </p:cNvPr>
          <p:cNvSpPr/>
          <p:nvPr/>
        </p:nvSpPr>
        <p:spPr>
          <a:xfrm>
            <a:off x="939964" y="6261650"/>
            <a:ext cx="234000" cy="2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7">
            <a:hlinkClick r:id="rId8"/>
          </p:cNvPr>
          <p:cNvSpPr/>
          <p:nvPr/>
        </p:nvSpPr>
        <p:spPr>
          <a:xfrm>
            <a:off x="1202566" y="6261650"/>
            <a:ext cx="234000" cy="2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7">
            <a:hlinkClick r:id="rId9"/>
          </p:cNvPr>
          <p:cNvSpPr/>
          <p:nvPr/>
        </p:nvSpPr>
        <p:spPr>
          <a:xfrm>
            <a:off x="1466491" y="6261650"/>
            <a:ext cx="234000" cy="2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7">
            <a:hlinkClick r:id="rId10"/>
          </p:cNvPr>
          <p:cNvSpPr/>
          <p:nvPr/>
        </p:nvSpPr>
        <p:spPr>
          <a:xfrm>
            <a:off x="1730416" y="6261650"/>
            <a:ext cx="234000" cy="2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Slide">
  <p:cSld name="3_Title Slide">
    <p:bg>
      <p:bgPr>
        <a:solidFill>
          <a:schemeClr val="dk2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/>
          <p:cNvPicPr preferRelativeResize="0"/>
          <p:nvPr/>
        </p:nvPicPr>
        <p:blipFill rotWithShape="1">
          <a:blip r:embed="rId2">
            <a:alphaModFix/>
          </a:blip>
          <a:srcRect r="50000" b="46797"/>
          <a:stretch/>
        </p:blipFill>
        <p:spPr>
          <a:xfrm>
            <a:off x="4259030" y="1660060"/>
            <a:ext cx="4884970" cy="519794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52724" y="5937809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3" name="Google Shape;7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19" y="3236312"/>
            <a:ext cx="1674881" cy="60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 de Título">
  <p:cSld name="Slide de Título">
    <p:bg>
      <p:bgPr>
        <a:solidFill>
          <a:schemeClr val="dk2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9"/>
          <p:cNvPicPr preferRelativeResize="0"/>
          <p:nvPr/>
        </p:nvPicPr>
        <p:blipFill rotWithShape="1">
          <a:blip r:embed="rId2">
            <a:alphaModFix/>
          </a:blip>
          <a:srcRect r="50000" b="46797"/>
          <a:stretch/>
        </p:blipFill>
        <p:spPr>
          <a:xfrm>
            <a:off x="4259030" y="1660060"/>
            <a:ext cx="4884970" cy="519794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>
            <a:off x="352724" y="5465594"/>
            <a:ext cx="5915025" cy="36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2"/>
          </p:nvPr>
        </p:nvSpPr>
        <p:spPr>
          <a:xfrm>
            <a:off x="352724" y="5937809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8" name="Google Shape;7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847" y="2760135"/>
            <a:ext cx="2696443" cy="981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and Content">
  <p:cSld name="3_Title and Content">
    <p:bg>
      <p:bgPr>
        <a:solidFill>
          <a:schemeClr val="dk2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84263" y="3534129"/>
            <a:ext cx="720000" cy="3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352724" y="3247858"/>
            <a:ext cx="5915025" cy="1692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>
            <a:off x="352724" y="2828496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body" idx="2"/>
          </p:nvPr>
        </p:nvSpPr>
        <p:spPr>
          <a:xfrm>
            <a:off x="352724" y="5937809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Title and Content">
  <p:cSld name="6_Title and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86" name="Google Shape;8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5243" y="532935"/>
            <a:ext cx="901375" cy="11271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352724" y="3359996"/>
            <a:ext cx="5915025" cy="1692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1"/>
          </p:nvPr>
        </p:nvSpPr>
        <p:spPr>
          <a:xfrm>
            <a:off x="352724" y="2940634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3"/>
          </p:nvPr>
        </p:nvSpPr>
        <p:spPr>
          <a:xfrm>
            <a:off x="352724" y="5937809"/>
            <a:ext cx="5915025" cy="27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Section_colours">
  <p:cSld name="9_Section_colours">
    <p:bg>
      <p:bgPr>
        <a:solidFill>
          <a:schemeClr val="dk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225426" y="1979775"/>
            <a:ext cx="6606695" cy="255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94" name="Google Shape;94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84263" y="6314908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Section_colours">
  <p:cSld name="10_Section_colours">
    <p:bg>
      <p:bgPr>
        <a:solidFill>
          <a:schemeClr val="accent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>
            <a:spLocks noGrp="1"/>
          </p:cNvSpPr>
          <p:nvPr>
            <p:ph type="title"/>
          </p:nvPr>
        </p:nvSpPr>
        <p:spPr>
          <a:xfrm>
            <a:off x="225426" y="1979775"/>
            <a:ext cx="6606695" cy="255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ftr" idx="11"/>
          </p:nvPr>
        </p:nvSpPr>
        <p:spPr>
          <a:xfrm>
            <a:off x="225028" y="6307214"/>
            <a:ext cx="6305168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225028" y="6432498"/>
            <a:ext cx="20574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99" name="Google Shape;9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84263" y="6314908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Section_colours">
  <p:cSld name="11_Section_colours">
    <p:bg>
      <p:bgPr>
        <a:solidFill>
          <a:schemeClr val="accent3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>
            <a:spLocks noGrp="1"/>
          </p:cNvSpPr>
          <p:nvPr>
            <p:ph type="title"/>
          </p:nvPr>
        </p:nvSpPr>
        <p:spPr>
          <a:xfrm>
            <a:off x="225426" y="1979775"/>
            <a:ext cx="6606695" cy="255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04" name="Google Shape;10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84263" y="6314908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Section_colours">
  <p:cSld name="12_Section_colours">
    <p:bg>
      <p:bgPr>
        <a:solidFill>
          <a:schemeClr val="accent5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225426" y="1979775"/>
            <a:ext cx="6606695" cy="255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09" name="Google Shape;10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84263" y="6314908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3_Section_colours">
  <p:cSld name="13_Section_colours">
    <p:bg>
      <p:bgPr>
        <a:solidFill>
          <a:schemeClr val="accent6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225426" y="1979775"/>
            <a:ext cx="6606695" cy="255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14" name="Google Shape;114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84263" y="6314908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Em Branco">
  <p:cSld name="2_Em Branco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>
            <a:spLocks noGrp="1"/>
          </p:cNvSpPr>
          <p:nvPr>
            <p:ph type="title"/>
          </p:nvPr>
        </p:nvSpPr>
        <p:spPr>
          <a:xfrm>
            <a:off x="225030" y="276153"/>
            <a:ext cx="8479234" cy="68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body" idx="1"/>
          </p:nvPr>
        </p:nvSpPr>
        <p:spPr>
          <a:xfrm>
            <a:off x="225425" y="1557338"/>
            <a:ext cx="4059238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2"/>
          </p:nvPr>
        </p:nvSpPr>
        <p:spPr>
          <a:xfrm>
            <a:off x="4645026" y="1557338"/>
            <a:ext cx="4059238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pos="2699">
          <p15:clr>
            <a:srgbClr val="FBAE40"/>
          </p15:clr>
        </p15:guide>
        <p15:guide id="4" pos="292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Em Branco">
  <p:cSld name="5_Em Branco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225030" y="276153"/>
            <a:ext cx="8479234" cy="68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body" idx="1"/>
          </p:nvPr>
        </p:nvSpPr>
        <p:spPr>
          <a:xfrm>
            <a:off x="225028" y="1557338"/>
            <a:ext cx="2618185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body" idx="2"/>
          </p:nvPr>
        </p:nvSpPr>
        <p:spPr>
          <a:xfrm>
            <a:off x="3167063" y="1557338"/>
            <a:ext cx="2592387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3"/>
          </p:nvPr>
        </p:nvSpPr>
        <p:spPr>
          <a:xfrm>
            <a:off x="6119813" y="1557338"/>
            <a:ext cx="2618185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pos="1791">
          <p15:clr>
            <a:srgbClr val="FBAE40"/>
          </p15:clr>
        </p15:guide>
        <p15:guide id="4" pos="1995">
          <p15:clr>
            <a:srgbClr val="FBAE40"/>
          </p15:clr>
        </p15:guide>
        <p15:guide id="5" pos="3628">
          <p15:clr>
            <a:srgbClr val="FBAE40"/>
          </p15:clr>
        </p15:guide>
        <p15:guide id="6" pos="385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Em Branco">
  <p:cSld name="3_Em Branco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title"/>
          </p:nvPr>
        </p:nvSpPr>
        <p:spPr>
          <a:xfrm>
            <a:off x="225030" y="276153"/>
            <a:ext cx="8479234" cy="68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body" idx="1"/>
          </p:nvPr>
        </p:nvSpPr>
        <p:spPr>
          <a:xfrm>
            <a:off x="225425" y="1557338"/>
            <a:ext cx="1898650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body" idx="2"/>
          </p:nvPr>
        </p:nvSpPr>
        <p:spPr>
          <a:xfrm>
            <a:off x="2411413" y="1557338"/>
            <a:ext cx="1898650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body" idx="3"/>
          </p:nvPr>
        </p:nvSpPr>
        <p:spPr>
          <a:xfrm>
            <a:off x="4626427" y="1557338"/>
            <a:ext cx="1898650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body" idx="4"/>
          </p:nvPr>
        </p:nvSpPr>
        <p:spPr>
          <a:xfrm>
            <a:off x="6812415" y="1557338"/>
            <a:ext cx="1898650" cy="424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pos="1338">
          <p15:clr>
            <a:srgbClr val="FBAE40"/>
          </p15:clr>
        </p15:guide>
        <p15:guide id="4" pos="1519">
          <p15:clr>
            <a:srgbClr val="FBAE40"/>
          </p15:clr>
        </p15:guide>
        <p15:guide id="5" pos="2721">
          <p15:clr>
            <a:srgbClr val="FBAE40"/>
          </p15:clr>
        </p15:guide>
        <p15:guide id="6" pos="2903">
          <p15:clr>
            <a:srgbClr val="FBAE40"/>
          </p15:clr>
        </p15:guide>
        <p15:guide id="7" pos="4105">
          <p15:clr>
            <a:srgbClr val="FBAE40"/>
          </p15:clr>
        </p15:guide>
        <p15:guide id="8" pos="428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Em Branco">
  <p:cSld name="4_Em Branco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title"/>
          </p:nvPr>
        </p:nvSpPr>
        <p:spPr>
          <a:xfrm>
            <a:off x="225030" y="276153"/>
            <a:ext cx="8479234" cy="68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body" idx="1"/>
          </p:nvPr>
        </p:nvSpPr>
        <p:spPr>
          <a:xfrm>
            <a:off x="225030" y="1916115"/>
            <a:ext cx="8478439" cy="388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5273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380"/>
              <a:buFont typeface="Arial"/>
              <a:buChar char="•"/>
              <a:defRPr sz="3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120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ftr" idx="11"/>
          </p:nvPr>
        </p:nvSpPr>
        <p:spPr>
          <a:xfrm>
            <a:off x="225028" y="6314908"/>
            <a:ext cx="630516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lvl1pPr marL="0" marR="0" lvl="0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2" name="Google Shape;12;p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8005312" y="6307373"/>
            <a:ext cx="720000" cy="3437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42">
          <p15:clr>
            <a:srgbClr val="F26B43"/>
          </p15:clr>
        </p15:guide>
        <p15:guide id="2" orient="horz" pos="164">
          <p15:clr>
            <a:srgbClr val="F26B43"/>
          </p15:clr>
        </p15:guide>
        <p15:guide id="3" orient="horz" pos="4133">
          <p15:clr>
            <a:srgbClr val="F26B43"/>
          </p15:clr>
        </p15:guide>
        <p15:guide id="4" pos="5483">
          <p15:clr>
            <a:srgbClr val="F26B43"/>
          </p15:clr>
        </p15:guide>
        <p15:guide id="5" orient="horz" pos="36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t.wikipedia.org/wiki/Quebra-cabe%C3%A7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zelia.janssen@ibgc.org.br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alan.fontes@ibgc.org.br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"/>
          <p:cNvSpPr txBox="1">
            <a:spLocks noGrp="1"/>
          </p:cNvSpPr>
          <p:nvPr>
            <p:ph type="title"/>
          </p:nvPr>
        </p:nvSpPr>
        <p:spPr>
          <a:xfrm>
            <a:off x="352701" y="2363550"/>
            <a:ext cx="6435600" cy="25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pt-BR"/>
              <a:t>Conselhos Consultivos: Governança que Impulsiona Empresas</a:t>
            </a:r>
            <a:endParaRPr/>
          </a:p>
        </p:txBody>
      </p:sp>
      <p:sp>
        <p:nvSpPr>
          <p:cNvPr id="147" name="Google Shape;147;p1"/>
          <p:cNvSpPr txBox="1"/>
          <p:nvPr/>
        </p:nvSpPr>
        <p:spPr>
          <a:xfrm>
            <a:off x="352724" y="6345694"/>
            <a:ext cx="45720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Material elaborado para utilização exclusiva nos cursos do IBGC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 txBox="1">
            <a:spLocks noGrp="1"/>
          </p:cNvSpPr>
          <p:nvPr>
            <p:ph type="title"/>
          </p:nvPr>
        </p:nvSpPr>
        <p:spPr>
          <a:xfrm>
            <a:off x="352725" y="1719025"/>
            <a:ext cx="26565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pt-BR"/>
              <a:t>Agenda</a:t>
            </a:r>
            <a:endParaRPr/>
          </a:p>
        </p:txBody>
      </p:sp>
      <p:sp>
        <p:nvSpPr>
          <p:cNvPr id="153" name="Google Shape;153;p2"/>
          <p:cNvSpPr txBox="1">
            <a:spLocks noGrp="1"/>
          </p:cNvSpPr>
          <p:nvPr>
            <p:ph type="body" idx="3"/>
          </p:nvPr>
        </p:nvSpPr>
        <p:spPr>
          <a:xfrm>
            <a:off x="352724" y="3008850"/>
            <a:ext cx="8342701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pt-BR" sz="2000" dirty="0"/>
              <a:t>1. Conceito, importância e princípios da governança corporativa</a:t>
            </a:r>
          </a:p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pt-BR" sz="2000" dirty="0"/>
              <a:t>2. A área de governança nas organizações</a:t>
            </a:r>
          </a:p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pt-BR" sz="2000" dirty="0"/>
              <a:t>3. Conceito e dinâmica dos Conselhos </a:t>
            </a:r>
          </a:p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endParaRPr lang="pt-BR"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pt-BR" sz="2000" dirty="0"/>
              <a:t>4. Breves dados sobre governança</a:t>
            </a:r>
            <a:endParaRPr sz="2000" dirty="0"/>
          </a:p>
        </p:txBody>
      </p:sp>
      <p:sp>
        <p:nvSpPr>
          <p:cNvPr id="154" name="Google Shape;154;p2"/>
          <p:cNvSpPr txBox="1">
            <a:spLocks noGrp="1"/>
          </p:cNvSpPr>
          <p:nvPr>
            <p:ph type="sldNum" idx="4294967295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2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55" name="Google Shape;155;p2"/>
          <p:cNvSpPr txBox="1">
            <a:spLocks noGrp="1"/>
          </p:cNvSpPr>
          <p:nvPr>
            <p:ph type="ftr" idx="4294967295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Material elaborado para utilização exclusiva nos cursos do IBGC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>
            <a:spLocks noGrp="1"/>
          </p:cNvSpPr>
          <p:nvPr>
            <p:ph type="title"/>
          </p:nvPr>
        </p:nvSpPr>
        <p:spPr>
          <a:xfrm>
            <a:off x="283350" y="2004450"/>
            <a:ext cx="8577300" cy="28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pt-BR" sz="2900" dirty="0"/>
              <a:t>1. Conceito e princípios da</a:t>
            </a:r>
            <a:br>
              <a:rPr lang="pt-BR" sz="2900" dirty="0"/>
            </a:br>
            <a:r>
              <a:rPr lang="pt-BR" sz="2900" dirty="0"/>
              <a:t>governança corporativa</a:t>
            </a:r>
            <a:endParaRPr sz="2900" dirty="0"/>
          </a:p>
        </p:txBody>
      </p:sp>
      <p:sp>
        <p:nvSpPr>
          <p:cNvPr id="161" name="Google Shape;161;p5"/>
          <p:cNvSpPr txBox="1">
            <a:spLocks noGrp="1"/>
          </p:cNvSpPr>
          <p:nvPr>
            <p:ph type="ftr" idx="11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2"/>
                </a:solidFill>
              </a:rPr>
              <a:t>Material elaborado para utilização exclusiva nos cursos do IBGC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62" name="Google Shape;162;p5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3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95e2ce2568_0_32"/>
          <p:cNvSpPr txBox="1">
            <a:spLocks noGrp="1"/>
          </p:cNvSpPr>
          <p:nvPr>
            <p:ph type="title"/>
          </p:nvPr>
        </p:nvSpPr>
        <p:spPr>
          <a:xfrm>
            <a:off x="225025" y="276151"/>
            <a:ext cx="8478600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>
                <a:solidFill>
                  <a:schemeClr val="lt1"/>
                </a:solidFill>
              </a:rPr>
              <a:t>Governança Corporativa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g395e2ce2568_0_32"/>
          <p:cNvSpPr txBox="1">
            <a:spLocks noGrp="1"/>
          </p:cNvSpPr>
          <p:nvPr>
            <p:ph type="body" idx="1"/>
          </p:nvPr>
        </p:nvSpPr>
        <p:spPr>
          <a:xfrm>
            <a:off x="225025" y="1197225"/>
            <a:ext cx="4632000" cy="39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900" b="1" dirty="0">
                <a:solidFill>
                  <a:schemeClr val="lt1"/>
                </a:solidFill>
              </a:rPr>
              <a:t>Conceito</a:t>
            </a:r>
            <a:endParaRPr sz="1900" b="1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1600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600" dirty="0">
                <a:solidFill>
                  <a:schemeClr val="lt1"/>
                </a:solidFill>
              </a:rPr>
              <a:t>“É um sistema formado por princípios, regras, estruturas e processos pelo qual as organizações são dirigidas e monitoradas, com vistas à geração de valor sustentável para a organização, para seus sócios e para a sociedade em geral. 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1600" dirty="0">
                <a:solidFill>
                  <a:schemeClr val="lt1"/>
                </a:solidFill>
              </a:rPr>
              <a:t>Esse sistema baliza a atuação dos agentes de governança e demais indivíduos de uma organização na busca pelo equilíbrio entre os interesses de todas as partes, contribuindo positivamente para a sociedade e para o meio ambiente.”</a:t>
            </a:r>
            <a:endParaRPr sz="1600" dirty="0">
              <a:solidFill>
                <a:schemeClr val="lt1"/>
              </a:solidFill>
            </a:endParaRPr>
          </a:p>
        </p:txBody>
      </p:sp>
      <p:pic>
        <p:nvPicPr>
          <p:cNvPr id="169" name="Google Shape;169;g395e2ce2568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7000" y="1836984"/>
            <a:ext cx="3731975" cy="281636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95e2ce2568_0_32"/>
          <p:cNvSpPr txBox="1">
            <a:spLocks noGrp="1"/>
          </p:cNvSpPr>
          <p:nvPr>
            <p:ph type="ftr" idx="11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Material elaborado para utilização exclusiva nos cursos do IBGC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1" name="Google Shape;171;g395e2ce2568_0_32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4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>
            <a:spLocks noGrp="1"/>
          </p:cNvSpPr>
          <p:nvPr>
            <p:ph type="title"/>
          </p:nvPr>
        </p:nvSpPr>
        <p:spPr>
          <a:xfrm>
            <a:off x="225025" y="276151"/>
            <a:ext cx="8478600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>
                <a:solidFill>
                  <a:schemeClr val="dk2"/>
                </a:solidFill>
              </a:rPr>
              <a:t>Governança Corporativa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77" name="Google Shape;177;p7"/>
          <p:cNvSpPr txBox="1">
            <a:spLocks noGrp="1"/>
          </p:cNvSpPr>
          <p:nvPr>
            <p:ph type="body" idx="1"/>
          </p:nvPr>
        </p:nvSpPr>
        <p:spPr>
          <a:xfrm>
            <a:off x="146754" y="1627269"/>
            <a:ext cx="4632000" cy="22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b="1" dirty="0">
                <a:solidFill>
                  <a:schemeClr val="dk2"/>
                </a:solidFill>
              </a:rPr>
              <a:t>Princípios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dirty="0">
                <a:solidFill>
                  <a:schemeClr val="dk2"/>
                </a:solidFill>
              </a:rPr>
              <a:t>Integridade</a:t>
            </a:r>
          </a:p>
          <a:p>
            <a:pPr marL="127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</a:pPr>
            <a:endParaRPr dirty="0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dirty="0">
                <a:solidFill>
                  <a:schemeClr val="dk2"/>
                </a:solidFill>
              </a:rPr>
              <a:t>Transparência</a:t>
            </a: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endParaRPr dirty="0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dirty="0">
                <a:solidFill>
                  <a:schemeClr val="dk2"/>
                </a:solidFill>
              </a:rPr>
              <a:t>Equidade</a:t>
            </a: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endParaRPr dirty="0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dirty="0">
                <a:solidFill>
                  <a:schemeClr val="dk2"/>
                </a:solidFill>
              </a:rPr>
              <a:t>Responsabilização (</a:t>
            </a:r>
            <a:r>
              <a:rPr lang="pt-BR" i="1" dirty="0" err="1">
                <a:solidFill>
                  <a:schemeClr val="dk2"/>
                </a:solidFill>
              </a:rPr>
              <a:t>Accountability</a:t>
            </a:r>
            <a:r>
              <a:rPr lang="pt-BR" dirty="0">
                <a:solidFill>
                  <a:schemeClr val="dk2"/>
                </a:solidFill>
              </a:rPr>
              <a:t>)</a:t>
            </a: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endParaRPr lang="pt-BR" dirty="0">
              <a:solidFill>
                <a:schemeClr val="dk2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dirty="0">
                <a:solidFill>
                  <a:schemeClr val="dk2"/>
                </a:solidFill>
              </a:rPr>
              <a:t> Sustentabilidade 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178" name="Google Shape;178;p7"/>
          <p:cNvSpPr txBox="1">
            <a:spLocks noGrp="1"/>
          </p:cNvSpPr>
          <p:nvPr>
            <p:ph type="ftr" idx="11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2"/>
                </a:solidFill>
              </a:rPr>
              <a:t>Material elaborado para utilização exclusiva nos cursos do IBGC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79" name="Google Shape;179;p7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5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180" name="Google Shape;180;p7"/>
          <p:cNvPicPr preferRelativeResize="0"/>
          <p:nvPr/>
        </p:nvPicPr>
        <p:blipFill rotWithShape="1">
          <a:blip r:embed="rId3">
            <a:alphaModFix/>
          </a:blip>
          <a:srcRect l="14279" t="14661" r="13862" b="13365"/>
          <a:stretch/>
        </p:blipFill>
        <p:spPr>
          <a:xfrm>
            <a:off x="4778754" y="1475152"/>
            <a:ext cx="3901441" cy="390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95e2ce2568_0_49"/>
          <p:cNvSpPr txBox="1">
            <a:spLocks noGrp="1"/>
          </p:cNvSpPr>
          <p:nvPr>
            <p:ph type="body" idx="1"/>
          </p:nvPr>
        </p:nvSpPr>
        <p:spPr>
          <a:xfrm>
            <a:off x="763350" y="2412300"/>
            <a:ext cx="7617300" cy="20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b="1">
                <a:solidFill>
                  <a:schemeClr val="lt1"/>
                </a:solidFill>
              </a:rPr>
              <a:t>“Governança não é controlar o mal, mas sim, potencializar o bem.”</a:t>
            </a:r>
            <a:endParaRPr sz="29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1">
                <a:solidFill>
                  <a:schemeClr val="lt1"/>
                </a:solidFill>
              </a:rPr>
              <a:t>Denise Casagrande da Rocha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6" name="Google Shape;186;g395e2ce2568_0_49"/>
          <p:cNvSpPr txBox="1">
            <a:spLocks noGrp="1"/>
          </p:cNvSpPr>
          <p:nvPr>
            <p:ph type="ftr" idx="11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Material elaborado para utilização exclusiva nos cursos do IBGC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7" name="Google Shape;187;g395e2ce2568_0_49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6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95e2ce2568_0_10"/>
          <p:cNvSpPr txBox="1">
            <a:spLocks noGrp="1"/>
          </p:cNvSpPr>
          <p:nvPr>
            <p:ph type="title"/>
          </p:nvPr>
        </p:nvSpPr>
        <p:spPr>
          <a:xfrm>
            <a:off x="283350" y="2004450"/>
            <a:ext cx="8577300" cy="28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pt-BR" sz="2900" dirty="0"/>
              <a:t>2. A área de governança nas organizações</a:t>
            </a:r>
            <a:endParaRPr sz="2900" dirty="0"/>
          </a:p>
        </p:txBody>
      </p:sp>
      <p:sp>
        <p:nvSpPr>
          <p:cNvPr id="209" name="Google Shape;209;g395e2ce2568_0_10"/>
          <p:cNvSpPr txBox="1">
            <a:spLocks noGrp="1"/>
          </p:cNvSpPr>
          <p:nvPr>
            <p:ph type="ftr" idx="11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2"/>
                </a:solidFill>
              </a:rPr>
              <a:t>Material elaborado para utilização exclusiva nos cursos do IBGC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10" name="Google Shape;210;g395e2ce2568_0_10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7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29">
          <a:extLst>
            <a:ext uri="{FF2B5EF4-FFF2-40B4-BE49-F238E27FC236}">
              <a16:creationId xmlns:a16="http://schemas.microsoft.com/office/drawing/2014/main" id="{4964AF8D-50B6-5AA7-23B6-BE13BBC6F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5e2ce2568_0_105">
            <a:extLst>
              <a:ext uri="{FF2B5EF4-FFF2-40B4-BE49-F238E27FC236}">
                <a16:creationId xmlns:a16="http://schemas.microsoft.com/office/drawing/2014/main" id="{86164110-2A5C-3D5F-E069-3A37DD081A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5" y="276149"/>
            <a:ext cx="8478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lt1"/>
                </a:solidFill>
              </a:rPr>
              <a:t>Elementos do sistema de Governança Corporativa</a:t>
            </a:r>
            <a:endParaRPr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232" name="Google Shape;232;g395e2ce2568_0_105">
            <a:extLst>
              <a:ext uri="{FF2B5EF4-FFF2-40B4-BE49-F238E27FC236}">
                <a16:creationId xmlns:a16="http://schemas.microsoft.com/office/drawing/2014/main" id="{BC684398-4F9C-5878-F492-B2E11F5A61B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3307" y="64231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t-BR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Material elaborado para utilização exclusiva nos cursos do IBGC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3" name="Google Shape;233;g395e2ce2568_0_105">
            <a:extLst>
              <a:ext uri="{FF2B5EF4-FFF2-40B4-BE49-F238E27FC236}">
                <a16:creationId xmlns:a16="http://schemas.microsoft.com/office/drawing/2014/main" id="{9E7BB057-18C1-1116-FF91-EBF76664C2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59657" y="6392496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pt-BR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4" name="Google Shape;234;g395e2ce2568_0_105">
            <a:extLst>
              <a:ext uri="{FF2B5EF4-FFF2-40B4-BE49-F238E27FC236}">
                <a16:creationId xmlns:a16="http://schemas.microsoft.com/office/drawing/2014/main" id="{9B09162F-1415-F2F6-DBEE-8F8958AC6E4B}"/>
              </a:ext>
            </a:extLst>
          </p:cNvPr>
          <p:cNvSpPr txBox="1"/>
          <p:nvPr/>
        </p:nvSpPr>
        <p:spPr>
          <a:xfrm>
            <a:off x="225025" y="2404194"/>
            <a:ext cx="8073586" cy="3170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257175" indent="-25717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pt-BR" sz="2400" dirty="0">
                <a:solidFill>
                  <a:schemeClr val="bg1"/>
                </a:solidFill>
              </a:rPr>
              <a:t>Ambiente regulatório no qual se insere a organização</a:t>
            </a:r>
          </a:p>
          <a:p>
            <a:pPr marL="257175" indent="-25717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Font typeface="+mj-lt"/>
              <a:buAutoNum type="arabicPeriod"/>
            </a:pPr>
            <a:endParaRPr lang="pt-BR" sz="2400" dirty="0">
              <a:solidFill>
                <a:schemeClr val="bg1"/>
              </a:solidFill>
            </a:endParaRPr>
          </a:p>
          <a:p>
            <a:pPr marL="257175" indent="-25717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pt-BR" sz="2400" dirty="0">
                <a:solidFill>
                  <a:schemeClr val="bg1"/>
                </a:solidFill>
              </a:rPr>
              <a:t>Agentes e órgãos de governança</a:t>
            </a:r>
          </a:p>
          <a:p>
            <a:pPr marL="257175" indent="-25717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Font typeface="+mj-lt"/>
              <a:buAutoNum type="arabicPeriod"/>
            </a:pPr>
            <a:endParaRPr lang="pt-BR" sz="2400" dirty="0">
              <a:solidFill>
                <a:schemeClr val="bg1"/>
              </a:solidFill>
            </a:endParaRPr>
          </a:p>
          <a:p>
            <a:pPr marL="257175" indent="-25717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pt-BR" sz="2400" dirty="0">
                <a:solidFill>
                  <a:schemeClr val="bg1"/>
                </a:solidFill>
              </a:rPr>
              <a:t>Documentos societários</a:t>
            </a:r>
          </a:p>
          <a:p>
            <a:pPr marL="257175" indent="-25717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Font typeface="+mj-lt"/>
              <a:buAutoNum type="arabicPeriod"/>
            </a:pPr>
            <a:endParaRPr lang="pt-BR" sz="2400" dirty="0">
              <a:solidFill>
                <a:schemeClr val="bg1"/>
              </a:solidFill>
            </a:endParaRPr>
          </a:p>
          <a:p>
            <a:pPr marL="257175" indent="-25717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pt-BR" sz="2400" dirty="0">
                <a:solidFill>
                  <a:schemeClr val="bg1"/>
                </a:solidFill>
              </a:rPr>
              <a:t>Ferramentas de governança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B1B1FE5-1508-E490-0A4B-5980412DB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621701">
            <a:off x="5394908" y="3232589"/>
            <a:ext cx="2646999" cy="23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89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29">
          <a:extLst>
            <a:ext uri="{FF2B5EF4-FFF2-40B4-BE49-F238E27FC236}">
              <a16:creationId xmlns:a16="http://schemas.microsoft.com/office/drawing/2014/main" id="{524C451D-4409-8DB8-F98D-2CB875D80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5e2ce2568_0_105">
            <a:extLst>
              <a:ext uri="{FF2B5EF4-FFF2-40B4-BE49-F238E27FC236}">
                <a16:creationId xmlns:a16="http://schemas.microsoft.com/office/drawing/2014/main" id="{49555CE7-1DF9-D04E-2205-8C03C59C0B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5" y="276149"/>
            <a:ext cx="8478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lt1"/>
                </a:solidFill>
              </a:rPr>
              <a:t>Elementos do sistema de Governança Corporativa</a:t>
            </a:r>
            <a:endParaRPr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233" name="Google Shape;233;g395e2ce2568_0_105">
            <a:extLst>
              <a:ext uri="{FF2B5EF4-FFF2-40B4-BE49-F238E27FC236}">
                <a16:creationId xmlns:a16="http://schemas.microsoft.com/office/drawing/2014/main" id="{F1CD5318-6BE4-0A70-0AA7-155036583B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pt-BR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4" name="Google Shape;234;g395e2ce2568_0_105">
            <a:extLst>
              <a:ext uri="{FF2B5EF4-FFF2-40B4-BE49-F238E27FC236}">
                <a16:creationId xmlns:a16="http://schemas.microsoft.com/office/drawing/2014/main" id="{E9B117FE-C035-904D-93E2-4EEBF3265283}"/>
              </a:ext>
            </a:extLst>
          </p:cNvPr>
          <p:cNvSpPr txBox="1"/>
          <p:nvPr/>
        </p:nvSpPr>
        <p:spPr>
          <a:xfrm>
            <a:off x="225025" y="704849"/>
            <a:ext cx="8073586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</a:pPr>
            <a:r>
              <a:rPr lang="pt-BR" sz="2000" dirty="0">
                <a:solidFill>
                  <a:schemeClr val="bg1"/>
                </a:solidFill>
              </a:rPr>
              <a:t>1</a:t>
            </a:r>
            <a:r>
              <a:rPr lang="pt-BR" sz="2000" b="1" dirty="0">
                <a:solidFill>
                  <a:schemeClr val="bg1"/>
                </a:solidFill>
              </a:rPr>
              <a:t>. Ambiente regulatório no qual se insere a organização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38AEB05-3603-0233-FAE4-75FD77C3B801}"/>
              </a:ext>
            </a:extLst>
          </p:cNvPr>
          <p:cNvSpPr txBox="1"/>
          <p:nvPr/>
        </p:nvSpPr>
        <p:spPr>
          <a:xfrm>
            <a:off x="225025" y="1976070"/>
            <a:ext cx="7323915" cy="2949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chemeClr val="bg1"/>
              </a:buClr>
            </a:pPr>
            <a:endParaRPr lang="pt-BR" sz="1800" dirty="0">
              <a:solidFill>
                <a:schemeClr val="bg1"/>
              </a:solidFill>
              <a:latin typeface="+mn-lt"/>
            </a:endParaRPr>
          </a:p>
          <a:p>
            <a:pPr marL="285750" indent="-285750" algn="just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pt-BR" sz="1800" b="1" dirty="0">
                <a:solidFill>
                  <a:schemeClr val="bg1"/>
                </a:solidFill>
                <a:latin typeface="+mn-lt"/>
              </a:rPr>
              <a:t>De caráter compulsório</a:t>
            </a:r>
            <a:r>
              <a:rPr lang="pt-BR" sz="1800" dirty="0">
                <a:solidFill>
                  <a:schemeClr val="bg1"/>
                </a:solidFill>
                <a:latin typeface="+mn-lt"/>
              </a:rPr>
              <a:t>, quando se trata da legislação aplicável e da regulação setorial e/ou do mercado de capitais (Lei das Sociedades por Ações; Lei nº 6.404/1976)</a:t>
            </a:r>
          </a:p>
          <a:p>
            <a:pPr marL="285750" indent="-285750" algn="just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pt-BR" sz="1800" dirty="0">
              <a:solidFill>
                <a:schemeClr val="bg1"/>
              </a:solidFill>
              <a:latin typeface="+mn-lt"/>
            </a:endParaRPr>
          </a:p>
          <a:p>
            <a:pPr marL="285750" indent="-285750" algn="just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pt-BR" sz="1800" b="1" dirty="0">
                <a:solidFill>
                  <a:schemeClr val="bg1"/>
                </a:solidFill>
                <a:latin typeface="+mn-lt"/>
              </a:rPr>
              <a:t>De caráter voluntário</a:t>
            </a:r>
            <a:r>
              <a:rPr lang="pt-BR" sz="1800" dirty="0">
                <a:solidFill>
                  <a:schemeClr val="bg1"/>
                </a:solidFill>
                <a:latin typeface="+mn-lt"/>
              </a:rPr>
              <a:t>, no caso da adesão à autorregulação, às boas práticas de governança e à própria cultura organizacional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68595B-4084-ED48-8DCA-9DFFF48E03B1}"/>
              </a:ext>
            </a:extLst>
          </p:cNvPr>
          <p:cNvSpPr txBox="1"/>
          <p:nvPr/>
        </p:nvSpPr>
        <p:spPr>
          <a:xfrm>
            <a:off x="550187" y="6418697"/>
            <a:ext cx="22493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00" dirty="0">
                <a:solidFill>
                  <a:schemeClr val="bg1"/>
                </a:solidFill>
                <a:latin typeface="+mj-lt"/>
              </a:rPr>
              <a:t>Fonte: </a:t>
            </a:r>
            <a:r>
              <a:rPr lang="pt-BR" sz="700" i="1" dirty="0">
                <a:solidFill>
                  <a:schemeClr val="bg1"/>
                </a:solidFill>
                <a:latin typeface="+mj-lt"/>
              </a:rPr>
              <a:t>publicação Governance Officer - IBGC, 2022</a:t>
            </a:r>
            <a:endParaRPr lang="pt-BR" sz="7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7297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95e2ce2568_0_65"/>
          <p:cNvSpPr txBox="1">
            <a:spLocks noGrp="1"/>
          </p:cNvSpPr>
          <p:nvPr>
            <p:ph type="title"/>
          </p:nvPr>
        </p:nvSpPr>
        <p:spPr>
          <a:xfrm>
            <a:off x="225025" y="276151"/>
            <a:ext cx="8478600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dk2"/>
                </a:solidFill>
              </a:rPr>
              <a:t>Elementos do sistema de Governança Corporativa 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193" name="Google Shape;193;g395e2ce2568_0_65"/>
          <p:cNvSpPr txBox="1">
            <a:spLocks noGrp="1"/>
          </p:cNvSpPr>
          <p:nvPr>
            <p:ph type="body" idx="1"/>
          </p:nvPr>
        </p:nvSpPr>
        <p:spPr>
          <a:xfrm>
            <a:off x="225025" y="5275846"/>
            <a:ext cx="875490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chemeClr val="dk2"/>
                </a:solidFill>
              </a:rPr>
              <a:t>“Os </a:t>
            </a:r>
            <a:r>
              <a:rPr lang="pt-BR" sz="1400" b="1" dirty="0">
                <a:solidFill>
                  <a:schemeClr val="dk2"/>
                </a:solidFill>
              </a:rPr>
              <a:t>agentes</a:t>
            </a:r>
            <a:r>
              <a:rPr lang="pt-BR" sz="1400" dirty="0">
                <a:solidFill>
                  <a:schemeClr val="dk2"/>
                </a:solidFill>
              </a:rPr>
              <a:t> de governança são os indivíduos que compõem o sistema de governança...”</a:t>
            </a:r>
            <a:endParaRPr sz="1400" dirty="0">
              <a:solidFill>
                <a:schemeClr val="dk2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2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chemeClr val="dk2"/>
                </a:solidFill>
              </a:rPr>
              <a:t>“Já a </a:t>
            </a:r>
            <a:r>
              <a:rPr lang="pt-BR" sz="1400" b="1" dirty="0">
                <a:solidFill>
                  <a:schemeClr val="dk2"/>
                </a:solidFill>
              </a:rPr>
              <a:t>estrutura</a:t>
            </a:r>
            <a:r>
              <a:rPr lang="pt-BR" sz="1400" dirty="0">
                <a:solidFill>
                  <a:schemeClr val="dk2"/>
                </a:solidFill>
              </a:rPr>
              <a:t> de governança representa o conjunto de agentes, órgãos e relações existentes entre eles...”</a:t>
            </a:r>
            <a:endParaRPr sz="1400" dirty="0">
              <a:solidFill>
                <a:schemeClr val="dk2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2"/>
              </a:solidFill>
            </a:endParaRPr>
          </a:p>
        </p:txBody>
      </p:sp>
      <p:sp>
        <p:nvSpPr>
          <p:cNvPr id="194" name="Google Shape;194;g395e2ce2568_0_65"/>
          <p:cNvSpPr txBox="1">
            <a:spLocks noGrp="1"/>
          </p:cNvSpPr>
          <p:nvPr>
            <p:ph type="ftr" idx="11"/>
          </p:nvPr>
        </p:nvSpPr>
        <p:spPr>
          <a:xfrm>
            <a:off x="570085" y="6458849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2"/>
                </a:solidFill>
              </a:rPr>
              <a:t>Material elaborado para utilização exclusiva nos cursos do IBGC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195" name="Google Shape;195;g395e2ce2568_0_65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10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196" name="Google Shape;196;g395e2ce2568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4663" y="1412357"/>
            <a:ext cx="5519324" cy="37394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92;g395e2ce2568_0_65">
            <a:extLst>
              <a:ext uri="{FF2B5EF4-FFF2-40B4-BE49-F238E27FC236}">
                <a16:creationId xmlns:a16="http://schemas.microsoft.com/office/drawing/2014/main" id="{C4C5C077-67A6-BA8E-03A3-E55B85150C7D}"/>
              </a:ext>
            </a:extLst>
          </p:cNvPr>
          <p:cNvSpPr txBox="1">
            <a:spLocks/>
          </p:cNvSpPr>
          <p:nvPr/>
        </p:nvSpPr>
        <p:spPr>
          <a:xfrm>
            <a:off x="225025" y="687684"/>
            <a:ext cx="8478600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</a:pPr>
            <a:r>
              <a:rPr lang="pt-BR" sz="1800" dirty="0">
                <a:solidFill>
                  <a:schemeClr val="dk2"/>
                </a:solidFill>
              </a:rPr>
              <a:t>2. Agentes e órgãos de governança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29">
          <a:extLst>
            <a:ext uri="{FF2B5EF4-FFF2-40B4-BE49-F238E27FC236}">
              <a16:creationId xmlns:a16="http://schemas.microsoft.com/office/drawing/2014/main" id="{5A6447FD-3F39-B218-8C1B-2A8584C82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5e2ce2568_0_105">
            <a:extLst>
              <a:ext uri="{FF2B5EF4-FFF2-40B4-BE49-F238E27FC236}">
                <a16:creationId xmlns:a16="http://schemas.microsoft.com/office/drawing/2014/main" id="{DEE79A3E-E3BF-AB83-20B2-E3E1440209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5" y="276149"/>
            <a:ext cx="8478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lt1"/>
                </a:solidFill>
              </a:rPr>
              <a:t>Elementos do sistema de Governança Corporativa</a:t>
            </a:r>
            <a:endParaRPr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233" name="Google Shape;233;g395e2ce2568_0_105">
            <a:extLst>
              <a:ext uri="{FF2B5EF4-FFF2-40B4-BE49-F238E27FC236}">
                <a16:creationId xmlns:a16="http://schemas.microsoft.com/office/drawing/2014/main" id="{42D569BC-E0EC-54EA-FB44-5252160BDA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pt-BR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4" name="Google Shape;234;g395e2ce2568_0_105">
            <a:extLst>
              <a:ext uri="{FF2B5EF4-FFF2-40B4-BE49-F238E27FC236}">
                <a16:creationId xmlns:a16="http://schemas.microsoft.com/office/drawing/2014/main" id="{CC064BC2-7C72-A6E0-E091-8AF5254C5D6E}"/>
              </a:ext>
            </a:extLst>
          </p:cNvPr>
          <p:cNvSpPr txBox="1"/>
          <p:nvPr/>
        </p:nvSpPr>
        <p:spPr>
          <a:xfrm>
            <a:off x="225025" y="704849"/>
            <a:ext cx="8073586" cy="430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r>
              <a:rPr lang="pt-BR" sz="2000" dirty="0">
                <a:solidFill>
                  <a:srgbClr val="FFFFFF"/>
                </a:solidFill>
              </a:rPr>
              <a:t>3.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Documentos societários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1DCF8ED-E6B5-3B54-A94B-B4D79A955D60}"/>
              </a:ext>
            </a:extLst>
          </p:cNvPr>
          <p:cNvSpPr txBox="1"/>
          <p:nvPr/>
        </p:nvSpPr>
        <p:spPr>
          <a:xfrm>
            <a:off x="225025" y="1959367"/>
            <a:ext cx="7323915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Detalham o funcionamento e as relações da organização.</a:t>
            </a:r>
          </a:p>
          <a:p>
            <a:pPr>
              <a:spcBef>
                <a:spcPts val="300"/>
              </a:spcBef>
            </a:pPr>
            <a:r>
              <a:rPr lang="pt-BR" sz="2000" dirty="0">
                <a:solidFill>
                  <a:schemeClr val="bg1"/>
                </a:solidFill>
              </a:rPr>
              <a:t>Exemplos:</a:t>
            </a:r>
          </a:p>
          <a:p>
            <a:pPr>
              <a:spcBef>
                <a:spcPts val="300"/>
              </a:spcBef>
            </a:pPr>
            <a:endParaRPr lang="pt-BR" sz="2000" dirty="0">
              <a:solidFill>
                <a:schemeClr val="bg1"/>
              </a:solidFill>
            </a:endParaRPr>
          </a:p>
          <a:p>
            <a:pPr marL="718344" lvl="2" indent="-272257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</a:rPr>
              <a:t>acordo de acionistas ou de sócios</a:t>
            </a:r>
          </a:p>
          <a:p>
            <a:pPr marL="718344" lvl="2" indent="-272257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</a:rPr>
              <a:t>estatuto ou contrato social</a:t>
            </a:r>
          </a:p>
          <a:p>
            <a:pPr marL="718344" lvl="2" indent="-272257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</a:rPr>
              <a:t>protocolo de família</a:t>
            </a:r>
          </a:p>
          <a:p>
            <a:pPr marL="718344" lvl="2" indent="-272257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</a:rPr>
              <a:t>regimento interno dos órgãos de governança</a:t>
            </a:r>
          </a:p>
          <a:p>
            <a:pPr marL="718344" lvl="2" indent="-272257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</a:rPr>
              <a:t>políticas e normas empresariais</a:t>
            </a:r>
          </a:p>
          <a:p>
            <a:pPr marL="718344" lvl="2" indent="-272257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</a:rPr>
              <a:t>alçadas internas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C69F76-982A-C17F-A090-27E988E544EB}"/>
              </a:ext>
            </a:extLst>
          </p:cNvPr>
          <p:cNvSpPr txBox="1"/>
          <p:nvPr/>
        </p:nvSpPr>
        <p:spPr>
          <a:xfrm>
            <a:off x="550187" y="6418697"/>
            <a:ext cx="22493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Fonte: </a:t>
            </a:r>
            <a:r>
              <a:rPr kumimoji="0" lang="pt-BR" sz="7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publicação Governance Officer - IBGC, 2022</a:t>
            </a:r>
            <a:endParaRPr kumimoji="0" lang="pt-BR" sz="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5755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BDD48871-561E-2569-F52E-6BC608EBF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95e2ce2568_0_132">
            <a:extLst>
              <a:ext uri="{FF2B5EF4-FFF2-40B4-BE49-F238E27FC236}">
                <a16:creationId xmlns:a16="http://schemas.microsoft.com/office/drawing/2014/main" id="{670469E8-7B27-E72F-B523-A17A4CDB4B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5" y="276150"/>
            <a:ext cx="84786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0"/>
              </a:spcBef>
            </a:pPr>
            <a:r>
              <a:rPr lang="pt-BR" dirty="0">
                <a:solidFill>
                  <a:schemeClr val="dk2"/>
                </a:solidFill>
              </a:rPr>
              <a:t>Elementos do sistema de Governança Corporativa</a:t>
            </a:r>
            <a:br>
              <a:rPr lang="pt-BR" sz="2000" dirty="0">
                <a:solidFill>
                  <a:schemeClr val="bg2"/>
                </a:solidFill>
              </a:rPr>
            </a:br>
            <a:r>
              <a:rPr lang="pt-BR" sz="2000" dirty="0">
                <a:solidFill>
                  <a:schemeClr val="bg2"/>
                </a:solidFill>
              </a:rPr>
              <a:t>4. Ferramentas de governança</a:t>
            </a:r>
            <a:endParaRPr sz="2000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258" name="Google Shape;258;g395e2ce2568_0_132">
            <a:extLst>
              <a:ext uri="{FF2B5EF4-FFF2-40B4-BE49-F238E27FC236}">
                <a16:creationId xmlns:a16="http://schemas.microsoft.com/office/drawing/2014/main" id="{351C8139-AE1A-5BCE-CF68-169BD59EC6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5025" y="1897925"/>
            <a:ext cx="7764298" cy="29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t-BR" dirty="0">
                <a:solidFill>
                  <a:schemeClr val="bg2"/>
                </a:solidFill>
              </a:rPr>
              <a:t>São os instrumentos de apoio à estrutura de governança.</a:t>
            </a:r>
          </a:p>
          <a:p>
            <a:pPr>
              <a:spcBef>
                <a:spcPts val="300"/>
              </a:spcBef>
            </a:pPr>
            <a:r>
              <a:rPr lang="pt-BR" dirty="0">
                <a:solidFill>
                  <a:schemeClr val="bg2"/>
                </a:solidFill>
              </a:rPr>
              <a:t>Exemplos:</a:t>
            </a:r>
          </a:p>
          <a:p>
            <a:pPr>
              <a:spcBef>
                <a:spcPts val="300"/>
              </a:spcBef>
            </a:pPr>
            <a:endParaRPr lang="pt-BR" dirty="0">
              <a:solidFill>
                <a:schemeClr val="bg2"/>
              </a:solidFill>
            </a:endParaRPr>
          </a:p>
          <a:p>
            <a:pPr marL="285750" lvl="2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auditoria interna</a:t>
            </a:r>
          </a:p>
          <a:p>
            <a:pPr marL="285750" lvl="2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auditoria independente (externa)</a:t>
            </a:r>
          </a:p>
          <a:p>
            <a:pPr marL="285750" lvl="2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programa de compliance</a:t>
            </a:r>
          </a:p>
          <a:p>
            <a:pPr marL="285750" lvl="2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matriz de risco</a:t>
            </a:r>
          </a:p>
          <a:p>
            <a:pPr marL="285750" lvl="2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plano de contingência</a:t>
            </a:r>
          </a:p>
          <a:p>
            <a:pPr marL="285750" lvl="2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conselho de administração/consultivo</a:t>
            </a:r>
            <a:endParaRPr sz="2000" b="1" dirty="0">
              <a:solidFill>
                <a:schemeClr val="bg2"/>
              </a:solidFill>
            </a:endParaRPr>
          </a:p>
        </p:txBody>
      </p:sp>
      <p:sp>
        <p:nvSpPr>
          <p:cNvPr id="259" name="Google Shape;259;g395e2ce2568_0_132">
            <a:extLst>
              <a:ext uri="{FF2B5EF4-FFF2-40B4-BE49-F238E27FC236}">
                <a16:creationId xmlns:a16="http://schemas.microsoft.com/office/drawing/2014/main" id="{AF097B88-D9EA-CDB9-8275-5D931FBC1F5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1843" y="6440192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t-BR" sz="800" b="0" i="0" u="none" strike="noStrike" kern="0" cap="none" spc="0" normalizeH="0" baseline="0" noProof="0" dirty="0">
                <a:ln>
                  <a:noFill/>
                </a:ln>
                <a:solidFill>
                  <a:srgbClr val="1E47B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Material elaborado para utilização exclusiva nos cursos do IBGC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1E47B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0" name="Google Shape;260;g395e2ce2568_0_132">
            <a:extLst>
              <a:ext uri="{FF2B5EF4-FFF2-40B4-BE49-F238E27FC236}">
                <a16:creationId xmlns:a16="http://schemas.microsoft.com/office/drawing/2014/main" id="{F0D1D4FE-98C3-0666-2FF4-6A105F242B9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pt-BR" sz="800" b="1" i="0" u="none" strike="noStrike" kern="0" cap="none" spc="0" normalizeH="0" baseline="0" noProof="0">
                <a:ln>
                  <a:noFill/>
                </a:ln>
                <a:solidFill>
                  <a:srgbClr val="1E47B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1E47B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3913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95e2ce2568_0_17"/>
          <p:cNvSpPr txBox="1">
            <a:spLocks noGrp="1"/>
          </p:cNvSpPr>
          <p:nvPr>
            <p:ph type="title"/>
          </p:nvPr>
        </p:nvSpPr>
        <p:spPr>
          <a:xfrm>
            <a:off x="283350" y="2004450"/>
            <a:ext cx="8577300" cy="28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pt-BR" sz="2900" dirty="0"/>
              <a:t>3. Conceito e dinâmica dos Conselhos</a:t>
            </a:r>
            <a:endParaRPr sz="2900" dirty="0"/>
          </a:p>
        </p:txBody>
      </p:sp>
      <p:sp>
        <p:nvSpPr>
          <p:cNvPr id="224" name="Google Shape;224;g395e2ce2568_0_17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13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225" name="Google Shape;225;g395e2ce2568_0_17"/>
          <p:cNvSpPr txBox="1">
            <a:spLocks noGrp="1"/>
          </p:cNvSpPr>
          <p:nvPr>
            <p:ph type="ftr" idx="11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2"/>
                </a:solidFill>
              </a:rPr>
              <a:t>Material elaborado para utilização exclusiva nos cursos do IBGC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5e2ce2568_0_105"/>
          <p:cNvSpPr txBox="1">
            <a:spLocks noGrp="1"/>
          </p:cNvSpPr>
          <p:nvPr>
            <p:ph type="title"/>
          </p:nvPr>
        </p:nvSpPr>
        <p:spPr>
          <a:xfrm>
            <a:off x="225025" y="276149"/>
            <a:ext cx="8918975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lt1"/>
                </a:solidFill>
              </a:rPr>
              <a:t>O que é um Conselho conforme a Governança Corporativa</a:t>
            </a:r>
            <a:endParaRPr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231" name="Google Shape;231;g395e2ce2568_0_105"/>
          <p:cNvSpPr txBox="1">
            <a:spLocks noGrp="1"/>
          </p:cNvSpPr>
          <p:nvPr>
            <p:ph type="body" idx="1"/>
          </p:nvPr>
        </p:nvSpPr>
        <p:spPr>
          <a:xfrm>
            <a:off x="408450" y="1720215"/>
            <a:ext cx="8327100" cy="14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dirty="0">
                <a:solidFill>
                  <a:schemeClr val="lt1"/>
                </a:solidFill>
              </a:rPr>
              <a:t>O conselho consultivo é um </a:t>
            </a:r>
            <a:r>
              <a:rPr lang="pt-BR" b="1" dirty="0">
                <a:solidFill>
                  <a:schemeClr val="lt1"/>
                </a:solidFill>
              </a:rPr>
              <a:t>fórum </a:t>
            </a:r>
            <a:r>
              <a:rPr lang="pt-BR" dirty="0">
                <a:solidFill>
                  <a:schemeClr val="lt1"/>
                </a:solidFill>
              </a:rPr>
              <a:t>que tem como objetivo acompanhar o desempenho da empresa, antecipar tendências de mercado e riscos, debater questões relevantes sobre o negócio, fornecer opiniões e aconselhamentos não vinculantes para a tomada de decisão por sócios e administradores, além de auxiliar na adoção das boas práticas de governança corporativa.</a:t>
            </a:r>
            <a:endParaRPr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232" name="Google Shape;232;g395e2ce2568_0_105"/>
          <p:cNvSpPr txBox="1">
            <a:spLocks noGrp="1"/>
          </p:cNvSpPr>
          <p:nvPr>
            <p:ph type="ftr" idx="11"/>
          </p:nvPr>
        </p:nvSpPr>
        <p:spPr>
          <a:xfrm>
            <a:off x="570085" y="6457050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</a:rPr>
              <a:t>Material elaborado para utilização exclusiva nos cursos do IBGC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3" name="Google Shape;233;g395e2ce2568_0_105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14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34" name="Google Shape;234;g395e2ce2568_0_105"/>
          <p:cNvSpPr txBox="1"/>
          <p:nvPr/>
        </p:nvSpPr>
        <p:spPr>
          <a:xfrm>
            <a:off x="1738350" y="4282736"/>
            <a:ext cx="5667300" cy="96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000" b="0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 conselho exerce o papel de </a:t>
            </a:r>
            <a:r>
              <a:rPr lang="pt-BR" sz="20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guardião do propósito, dos valores, do objeto social da organização e de seu sistema de governança. </a:t>
            </a:r>
            <a:endParaRPr sz="2000" b="0" i="1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95e2ce2568_0_123"/>
          <p:cNvSpPr txBox="1">
            <a:spLocks noGrp="1"/>
          </p:cNvSpPr>
          <p:nvPr>
            <p:ph type="title"/>
          </p:nvPr>
        </p:nvSpPr>
        <p:spPr>
          <a:xfrm>
            <a:off x="225024" y="276150"/>
            <a:ext cx="8658625" cy="9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lt1"/>
                </a:solidFill>
              </a:rPr>
              <a:t>Diferenças entre Conselho Consultivo e de Administração</a:t>
            </a:r>
            <a:endParaRPr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249" name="Google Shape;249;g395e2ce2568_0_123"/>
          <p:cNvSpPr txBox="1">
            <a:spLocks noGrp="1"/>
          </p:cNvSpPr>
          <p:nvPr>
            <p:ph type="body" idx="1"/>
          </p:nvPr>
        </p:nvSpPr>
        <p:spPr>
          <a:xfrm>
            <a:off x="225025" y="1402800"/>
            <a:ext cx="4182300" cy="40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lt1"/>
                </a:solidFill>
              </a:rPr>
              <a:t>Conselho Consultivo</a:t>
            </a:r>
            <a:endParaRPr b="1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Funcionamento menos rígido</a:t>
            </a:r>
            <a:endParaRPr sz="9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Fórum facultativo</a:t>
            </a:r>
            <a:endParaRPr sz="9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Não tem poder de decisão legal</a:t>
            </a: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 Debate e recomenda</a:t>
            </a:r>
            <a:endParaRPr sz="16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Membros sem responsabilidade fiduciária</a:t>
            </a:r>
            <a:endParaRPr sz="16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Apoia sócios e executivos, auxiliando na construção do consenso</a:t>
            </a:r>
            <a:endParaRPr sz="16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Sócios e executivos podem ou não seguir as recomendações do conselho (aconselhamento não vinculante)</a:t>
            </a:r>
            <a:endParaRPr sz="9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Não há obrigação legal de ser estatutário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250" name="Google Shape;250;g395e2ce2568_0_123"/>
          <p:cNvSpPr txBox="1">
            <a:spLocks noGrp="1"/>
          </p:cNvSpPr>
          <p:nvPr>
            <p:ph type="ftr" idx="11"/>
          </p:nvPr>
        </p:nvSpPr>
        <p:spPr>
          <a:xfrm>
            <a:off x="656348" y="6469842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</a:rPr>
              <a:t>Material elaborado para utilização exclusiva nos cursos do IBGC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51" name="Google Shape;251;g395e2ce2568_0_123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15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52" name="Google Shape;252;g395e2ce2568_0_123"/>
          <p:cNvSpPr txBox="1">
            <a:spLocks noGrp="1"/>
          </p:cNvSpPr>
          <p:nvPr>
            <p:ph type="body" idx="1"/>
          </p:nvPr>
        </p:nvSpPr>
        <p:spPr>
          <a:xfrm>
            <a:off x="4701350" y="1402800"/>
            <a:ext cx="4182300" cy="40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b="1" dirty="0">
                <a:solidFill>
                  <a:schemeClr val="lt1"/>
                </a:solidFill>
              </a:rPr>
              <a:t>Conselho de Administração</a:t>
            </a:r>
            <a:endParaRPr b="1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Estrutura formal de governança</a:t>
            </a:r>
            <a:endParaRPr sz="9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Fórum obrigatório em SA de capital aberto</a:t>
            </a:r>
            <a:endParaRPr sz="9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Delibera e toma decisões</a:t>
            </a:r>
            <a:endParaRPr sz="16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Membros com responsabilidade fiduciária estabelecida em lei</a:t>
            </a:r>
            <a:endParaRPr sz="9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Toma decisões estratégicas, prestando contas aos acionistas e auxiliando-os nos termos da lei</a:t>
            </a:r>
            <a:endParaRPr sz="9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Decisões e deliberações mandatórias (decisões vinculantes)</a:t>
            </a:r>
            <a:endParaRPr sz="1600" dirty="0">
              <a:solidFill>
                <a:schemeClr val="lt1"/>
              </a:solidFill>
            </a:endParaRPr>
          </a:p>
          <a:p>
            <a:pPr marL="368300" lvl="1" indent="-1524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pt-BR" sz="1600" dirty="0">
                <a:solidFill>
                  <a:schemeClr val="lt1"/>
                </a:solidFill>
              </a:rPr>
              <a:t>Necessariamente estatutário (integrado por, no mínimo, três membros, eleitos sempre pela assembleia geral de sócios/acionistas)</a:t>
            </a:r>
            <a:endParaRPr sz="1600" dirty="0">
              <a:solidFill>
                <a:schemeClr val="lt1"/>
              </a:solidFill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C2D6A1A0-F0C1-236B-EA53-71744D552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95e2ce2568_0_132">
            <a:extLst>
              <a:ext uri="{FF2B5EF4-FFF2-40B4-BE49-F238E27FC236}">
                <a16:creationId xmlns:a16="http://schemas.microsoft.com/office/drawing/2014/main" id="{304A391D-1E9D-128C-23A2-7CCC7F11FE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5" y="276150"/>
            <a:ext cx="87637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dk2"/>
                </a:solidFill>
              </a:rPr>
              <a:t>Motivações para a implantação de um conselho consultivo</a:t>
            </a: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260" name="Google Shape;260;g395e2ce2568_0_132">
            <a:extLst>
              <a:ext uri="{FF2B5EF4-FFF2-40B4-BE49-F238E27FC236}">
                <a16:creationId xmlns:a16="http://schemas.microsoft.com/office/drawing/2014/main" id="{5CE48C87-E28A-D7B8-1456-9A0DD12638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pt-BR" sz="800" b="1" i="0" u="none" strike="noStrike" kern="0" cap="none" spc="0" normalizeH="0" baseline="0" noProof="0">
                <a:ln>
                  <a:noFill/>
                </a:ln>
                <a:solidFill>
                  <a:srgbClr val="1E47B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1E47B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81;p3">
            <a:extLst>
              <a:ext uri="{FF2B5EF4-FFF2-40B4-BE49-F238E27FC236}">
                <a16:creationId xmlns:a16="http://schemas.microsoft.com/office/drawing/2014/main" id="{1AC1E736-47AA-A336-E123-966E7D8CE307}"/>
              </a:ext>
            </a:extLst>
          </p:cNvPr>
          <p:cNvSpPr txBox="1"/>
          <p:nvPr/>
        </p:nvSpPr>
        <p:spPr>
          <a:xfrm>
            <a:off x="490496" y="6399062"/>
            <a:ext cx="7414997" cy="20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 defTabSz="457200"/>
            <a:r>
              <a:rPr lang="pt-BR" sz="700" dirty="0">
                <a:solidFill>
                  <a:schemeClr val="bg2"/>
                </a:solidFill>
              </a:rPr>
              <a:t>Fonte: A Importância do Conselho Consultivo em Empresas de Capital Fechado [recurso eletrônico] / Instituto Brasileiro de Governança Corporativa. - São Paulo, SP, 2024.</a:t>
            </a:r>
            <a:endParaRPr sz="700" dirty="0">
              <a:solidFill>
                <a:schemeClr val="bg2"/>
              </a:solidFill>
            </a:endParaRPr>
          </a:p>
        </p:txBody>
      </p:sp>
      <p:sp>
        <p:nvSpPr>
          <p:cNvPr id="5" name="Google Shape;80;p3">
            <a:extLst>
              <a:ext uri="{FF2B5EF4-FFF2-40B4-BE49-F238E27FC236}">
                <a16:creationId xmlns:a16="http://schemas.microsoft.com/office/drawing/2014/main" id="{200AF7D4-539F-A5A0-27C4-4C3ADBE6E9B6}"/>
              </a:ext>
            </a:extLst>
          </p:cNvPr>
          <p:cNvSpPr txBox="1"/>
          <p:nvPr/>
        </p:nvSpPr>
        <p:spPr>
          <a:xfrm>
            <a:off x="490496" y="1339204"/>
            <a:ext cx="3442407" cy="31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just" defTabSz="457200">
              <a:buSzPts val="3600"/>
            </a:pPr>
            <a:r>
              <a:rPr lang="pt-BR" sz="2000" b="1" dirty="0">
                <a:solidFill>
                  <a:schemeClr val="bg2"/>
                </a:solidFill>
              </a:rPr>
              <a:t>Fatores internos</a:t>
            </a:r>
          </a:p>
          <a:p>
            <a:pPr algn="just" defTabSz="457200">
              <a:buSzPts val="3600"/>
            </a:pPr>
            <a:endParaRPr lang="pt-BR" sz="2000" b="1" dirty="0">
              <a:solidFill>
                <a:schemeClr val="bg2"/>
              </a:solidFill>
            </a:endParaRP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Aumento da complexidade societária</a:t>
            </a: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Desafios da sucessão</a:t>
            </a: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Mistura dos papéis</a:t>
            </a: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Gestão e controle dos negócios</a:t>
            </a: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Ausência de visão sólida e alinhada de longo prazo</a:t>
            </a:r>
          </a:p>
        </p:txBody>
      </p:sp>
      <p:sp>
        <p:nvSpPr>
          <p:cNvPr id="6" name="Google Shape;80;p3">
            <a:extLst>
              <a:ext uri="{FF2B5EF4-FFF2-40B4-BE49-F238E27FC236}">
                <a16:creationId xmlns:a16="http://schemas.microsoft.com/office/drawing/2014/main" id="{A499C043-58A6-52A8-7DCF-3E9718DB60CE}"/>
              </a:ext>
            </a:extLst>
          </p:cNvPr>
          <p:cNvSpPr txBox="1"/>
          <p:nvPr/>
        </p:nvSpPr>
        <p:spPr>
          <a:xfrm>
            <a:off x="4881176" y="1257642"/>
            <a:ext cx="3865284" cy="3739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just" defTabSz="457200">
              <a:buSzPts val="3600"/>
            </a:pPr>
            <a:r>
              <a:rPr lang="pt-BR" sz="2000" b="1" dirty="0">
                <a:solidFill>
                  <a:schemeClr val="bg2"/>
                </a:solidFill>
              </a:rPr>
              <a:t>Fatores externos</a:t>
            </a:r>
          </a:p>
          <a:p>
            <a:pPr algn="just" defTabSz="457200">
              <a:buSzPts val="3600"/>
            </a:pPr>
            <a:endParaRPr lang="pt-BR" sz="2000" b="1" dirty="0">
              <a:solidFill>
                <a:schemeClr val="bg2"/>
              </a:solidFill>
            </a:endParaRP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Dificuldades com o ambiente competitivo e em escala global</a:t>
            </a: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Crises econômicas, políticas, sociais e climáticas</a:t>
            </a: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Mudanças trazidas pela transformação digital</a:t>
            </a:r>
          </a:p>
          <a:p>
            <a:pPr marL="342900" indent="-342900" algn="just" defTabSz="457200">
              <a:buClr>
                <a:schemeClr val="accent1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bg2"/>
                </a:solidFill>
              </a:rPr>
              <a:t>Oportunidade de crescimento acelerado.</a:t>
            </a:r>
          </a:p>
          <a:p>
            <a:pPr marL="285750" indent="-285750" algn="just" defTabSz="457200">
              <a:buSzPts val="3600"/>
              <a:buFont typeface="Wingdings" panose="05000000000000000000" pitchFamily="2" charset="2"/>
              <a:buChar char="Ø"/>
            </a:pPr>
            <a:endParaRPr lang="pt-BR" sz="2000" dirty="0">
              <a:solidFill>
                <a:schemeClr val="bg2"/>
              </a:solidFill>
            </a:endParaRPr>
          </a:p>
        </p:txBody>
      </p:sp>
      <p:sp>
        <p:nvSpPr>
          <p:cNvPr id="7" name="Google Shape;80;p3">
            <a:extLst>
              <a:ext uri="{FF2B5EF4-FFF2-40B4-BE49-F238E27FC236}">
                <a16:creationId xmlns:a16="http://schemas.microsoft.com/office/drawing/2014/main" id="{CD673658-A107-28D7-6D50-7F8C0DACC049}"/>
              </a:ext>
            </a:extLst>
          </p:cNvPr>
          <p:cNvSpPr txBox="1"/>
          <p:nvPr/>
        </p:nvSpPr>
        <p:spPr>
          <a:xfrm>
            <a:off x="225025" y="4999071"/>
            <a:ext cx="8521435" cy="96947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just" defTabSz="457200">
              <a:buSzPts val="3600"/>
            </a:pPr>
            <a:r>
              <a:rPr lang="pt-BR" sz="2000" dirty="0">
                <a:solidFill>
                  <a:schemeClr val="bg2"/>
                </a:solidFill>
              </a:rPr>
              <a:t>Contar com um conselho consultivo que </a:t>
            </a:r>
            <a:r>
              <a:rPr lang="pt-BR" sz="2000" b="1" dirty="0">
                <a:solidFill>
                  <a:schemeClr val="bg2"/>
                </a:solidFill>
              </a:rPr>
              <a:t>aconselhe</a:t>
            </a:r>
            <a:r>
              <a:rPr lang="pt-BR" sz="2000" dirty="0">
                <a:solidFill>
                  <a:schemeClr val="bg2"/>
                </a:solidFill>
              </a:rPr>
              <a:t> e </a:t>
            </a:r>
            <a:r>
              <a:rPr lang="pt-BR" sz="2000" b="1" dirty="0">
                <a:solidFill>
                  <a:schemeClr val="bg2"/>
                </a:solidFill>
              </a:rPr>
              <a:t>apoie</a:t>
            </a:r>
            <a:r>
              <a:rPr lang="pt-BR" sz="2000" dirty="0">
                <a:solidFill>
                  <a:schemeClr val="bg2"/>
                </a:solidFill>
              </a:rPr>
              <a:t> sócios e executivos na abordagem dessas questões é benéfico para a </a:t>
            </a:r>
            <a:r>
              <a:rPr lang="pt-BR" sz="2000" b="1" dirty="0">
                <a:solidFill>
                  <a:schemeClr val="bg2"/>
                </a:solidFill>
              </a:rPr>
              <a:t>criação de valor </a:t>
            </a:r>
            <a:r>
              <a:rPr lang="pt-BR" sz="2000" dirty="0">
                <a:solidFill>
                  <a:schemeClr val="bg2"/>
                </a:solidFill>
              </a:rPr>
              <a:t>e a </a:t>
            </a:r>
            <a:r>
              <a:rPr lang="pt-BR" sz="2000" b="1" dirty="0">
                <a:solidFill>
                  <a:schemeClr val="bg2"/>
                </a:solidFill>
              </a:rPr>
              <a:t>sustentabilidade do negócio</a:t>
            </a:r>
            <a:r>
              <a:rPr lang="pt-BR" sz="2000" dirty="0">
                <a:solidFill>
                  <a:schemeClr val="bg2"/>
                </a:solidFill>
              </a:rPr>
              <a:t>.</a:t>
            </a:r>
            <a:endParaRPr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8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0">
          <a:extLst>
            <a:ext uri="{FF2B5EF4-FFF2-40B4-BE49-F238E27FC236}">
              <a16:creationId xmlns:a16="http://schemas.microsoft.com/office/drawing/2014/main" id="{F5AA2E2C-47BD-7DFF-F73D-5F1AD66A5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95e2ce2568_0_154">
            <a:extLst>
              <a:ext uri="{FF2B5EF4-FFF2-40B4-BE49-F238E27FC236}">
                <a16:creationId xmlns:a16="http://schemas.microsoft.com/office/drawing/2014/main" id="{E1680381-66D1-35BE-A690-ACD69FB57C6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535579" y="6458850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</a:rPr>
              <a:t>Material elaborado para utilização exclusiva nos cursos do IBGC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84" name="Google Shape;284;g395e2ce2568_0_154">
            <a:extLst>
              <a:ext uri="{FF2B5EF4-FFF2-40B4-BE49-F238E27FC236}">
                <a16:creationId xmlns:a16="http://schemas.microsoft.com/office/drawing/2014/main" id="{813724DD-3B6D-2A04-1EE4-A81A5B0587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17</a:t>
            </a:fld>
            <a:endParaRPr dirty="0">
              <a:solidFill>
                <a:schemeClr val="lt1"/>
              </a:solidFill>
            </a:endParaRPr>
          </a:p>
        </p:txBody>
      </p:sp>
      <p:sp>
        <p:nvSpPr>
          <p:cNvPr id="6" name="Google Shape;257;g395e2ce2568_0_132">
            <a:extLst>
              <a:ext uri="{FF2B5EF4-FFF2-40B4-BE49-F238E27FC236}">
                <a16:creationId xmlns:a16="http://schemas.microsoft.com/office/drawing/2014/main" id="{5AF93A68-2DDF-3F03-2242-2D02608926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5" y="276150"/>
            <a:ext cx="84786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bg1"/>
                </a:solidFill>
              </a:rPr>
              <a:t>O que considerar na implantação do conselho?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7" name="Google Shape;258;g395e2ce2568_0_132">
            <a:extLst>
              <a:ext uri="{FF2B5EF4-FFF2-40B4-BE49-F238E27FC236}">
                <a16:creationId xmlns:a16="http://schemas.microsoft.com/office/drawing/2014/main" id="{6AC08991-0D17-A904-8FB9-DB38DC1471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5579" y="1344353"/>
            <a:ext cx="8289710" cy="4574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O conselho deve ser considerado como </a:t>
            </a:r>
            <a:r>
              <a:rPr lang="pt-BR" u="sng" dirty="0">
                <a:solidFill>
                  <a:schemeClr val="bg1"/>
                </a:solidFill>
              </a:rPr>
              <a:t>parte de uma jornada</a:t>
            </a:r>
            <a:r>
              <a:rPr lang="pt-BR" dirty="0">
                <a:solidFill>
                  <a:schemeClr val="bg1"/>
                </a:solidFill>
              </a:rPr>
              <a:t> de governança mais ampla! </a:t>
            </a:r>
            <a:r>
              <a:rPr lang="pt-BR" b="1" dirty="0">
                <a:solidFill>
                  <a:schemeClr val="bg1"/>
                </a:solidFill>
              </a:rPr>
              <a:t>Então, calma! </a:t>
            </a:r>
            <a:endParaRPr b="1" dirty="0">
              <a:solidFill>
                <a:schemeClr val="bg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 dirty="0">
              <a:solidFill>
                <a:schemeClr val="bg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dirty="0">
                <a:solidFill>
                  <a:schemeClr val="bg1"/>
                </a:solidFill>
              </a:rPr>
              <a:t>Criar uma relação adequada entre a </a:t>
            </a:r>
            <a:r>
              <a:rPr lang="pt-BR" b="1" dirty="0">
                <a:solidFill>
                  <a:schemeClr val="bg1"/>
                </a:solidFill>
              </a:rPr>
              <a:t>gestão</a:t>
            </a:r>
            <a:r>
              <a:rPr lang="pt-BR" dirty="0">
                <a:solidFill>
                  <a:schemeClr val="bg1"/>
                </a:solidFill>
              </a:rPr>
              <a:t>, o </a:t>
            </a:r>
            <a:r>
              <a:rPr lang="pt-BR" b="1" dirty="0">
                <a:solidFill>
                  <a:schemeClr val="bg1"/>
                </a:solidFill>
              </a:rPr>
              <a:t>conselho </a:t>
            </a:r>
            <a:r>
              <a:rPr lang="pt-BR" dirty="0">
                <a:solidFill>
                  <a:schemeClr val="bg1"/>
                </a:solidFill>
              </a:rPr>
              <a:t>e os </a:t>
            </a:r>
            <a:r>
              <a:rPr lang="pt-BR" b="1" dirty="0">
                <a:solidFill>
                  <a:schemeClr val="bg1"/>
                </a:solidFill>
              </a:rPr>
              <a:t>sócios</a:t>
            </a:r>
            <a:r>
              <a:rPr lang="pt-BR" dirty="0">
                <a:solidFill>
                  <a:schemeClr val="bg1"/>
                </a:solidFill>
              </a:rPr>
              <a:t>, seguindo os princípios e as boas práticas de governança corporativa, </a:t>
            </a:r>
            <a:r>
              <a:rPr lang="pt-BR" u="sng" dirty="0">
                <a:solidFill>
                  <a:schemeClr val="bg1"/>
                </a:solidFill>
              </a:rPr>
              <a:t>demanda tempo e aprendizado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dirty="0">
              <a:solidFill>
                <a:schemeClr val="bg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bg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dirty="0">
                <a:solidFill>
                  <a:schemeClr val="bg1"/>
                </a:solidFill>
              </a:rPr>
              <a:t>Conforme a empresa avança em seu ciclo de desenvolvimento, os desafios também aumentam e tendem a ser tornar mais complexos.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dirty="0">
                <a:solidFill>
                  <a:schemeClr val="bg1"/>
                </a:solidFill>
              </a:rPr>
              <a:t>Uma </a:t>
            </a:r>
            <a:r>
              <a:rPr lang="pt-BR" b="1" dirty="0">
                <a:solidFill>
                  <a:schemeClr val="bg1"/>
                </a:solidFill>
              </a:rPr>
              <a:t>jornada</a:t>
            </a:r>
            <a:r>
              <a:rPr lang="pt-BR" dirty="0">
                <a:solidFill>
                  <a:schemeClr val="bg1"/>
                </a:solidFill>
              </a:rPr>
              <a:t> bem conduzida </a:t>
            </a:r>
            <a:r>
              <a:rPr lang="pt-BR" b="1" dirty="0">
                <a:solidFill>
                  <a:schemeClr val="bg1"/>
                </a:solidFill>
              </a:rPr>
              <a:t>de evolução na governança </a:t>
            </a:r>
            <a:r>
              <a:rPr lang="pt-BR" dirty="0">
                <a:solidFill>
                  <a:schemeClr val="bg1"/>
                </a:solidFill>
              </a:rPr>
              <a:t>corporativa, por meio da adoção das melhores práticas – incluindo a implementação do </a:t>
            </a:r>
            <a:r>
              <a:rPr lang="pt-BR" b="1" dirty="0">
                <a:solidFill>
                  <a:schemeClr val="bg1"/>
                </a:solidFill>
              </a:rPr>
              <a:t>conselho</a:t>
            </a:r>
            <a:r>
              <a:rPr lang="pt-BR" dirty="0">
                <a:solidFill>
                  <a:schemeClr val="bg1"/>
                </a:solidFill>
              </a:rPr>
              <a:t>, pode </a:t>
            </a:r>
            <a:r>
              <a:rPr lang="pt-BR" b="1" dirty="0">
                <a:solidFill>
                  <a:schemeClr val="bg1"/>
                </a:solidFill>
              </a:rPr>
              <a:t>auxiliar</a:t>
            </a:r>
            <a:r>
              <a:rPr lang="pt-BR" dirty="0">
                <a:solidFill>
                  <a:schemeClr val="bg1"/>
                </a:solidFill>
              </a:rPr>
              <a:t> a empresa a enfrentar esses </a:t>
            </a:r>
            <a:r>
              <a:rPr lang="pt-BR" b="1" dirty="0">
                <a:solidFill>
                  <a:schemeClr val="bg1"/>
                </a:solidFill>
              </a:rPr>
              <a:t>desafios com maior confiança e estabilidade</a:t>
            </a:r>
            <a:r>
              <a:rPr lang="pt-BR" dirty="0">
                <a:solidFill>
                  <a:schemeClr val="bg1"/>
                </a:solidFill>
              </a:rPr>
              <a:t>. </a:t>
            </a:r>
            <a:endParaRPr dirty="0">
              <a:solidFill>
                <a:schemeClr val="bg1"/>
              </a:solidFill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083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5e2ce2568_0_140"/>
          <p:cNvSpPr txBox="1">
            <a:spLocks noGrp="1"/>
          </p:cNvSpPr>
          <p:nvPr>
            <p:ph type="title"/>
          </p:nvPr>
        </p:nvSpPr>
        <p:spPr>
          <a:xfrm>
            <a:off x="225025" y="276150"/>
            <a:ext cx="84786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dk2"/>
                </a:solidFill>
              </a:rPr>
              <a:t>Benefícios e objetivos do conselho consultivo</a:t>
            </a: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266" name="Google Shape;266;g395e2ce2568_0_140"/>
          <p:cNvSpPr txBox="1">
            <a:spLocks noGrp="1"/>
          </p:cNvSpPr>
          <p:nvPr>
            <p:ph type="body" idx="1"/>
          </p:nvPr>
        </p:nvSpPr>
        <p:spPr>
          <a:xfrm>
            <a:off x="452284" y="925271"/>
            <a:ext cx="8251341" cy="521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84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dk2"/>
                </a:solidFill>
              </a:rPr>
              <a:t>Oferecer </a:t>
            </a:r>
            <a:r>
              <a:rPr lang="pt-BR" sz="1800" u="sng" dirty="0">
                <a:solidFill>
                  <a:schemeClr val="dk2"/>
                </a:solidFill>
              </a:rPr>
              <a:t>perspectivas imparciais e independentes</a:t>
            </a:r>
            <a:r>
              <a:rPr lang="pt-BR" sz="1800" dirty="0">
                <a:solidFill>
                  <a:schemeClr val="dk2"/>
                </a:solidFill>
              </a:rPr>
              <a:t> sobre as vulnerabilidades e potencialidades da empresa;</a:t>
            </a:r>
            <a:endParaRPr sz="1800" dirty="0">
              <a:solidFill>
                <a:schemeClr val="dk2"/>
              </a:solidFill>
            </a:endParaRPr>
          </a:p>
          <a:p>
            <a:pPr marL="2984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dk2"/>
                </a:solidFill>
              </a:rPr>
              <a:t>Fomentar a criação de valor por meio de um </a:t>
            </a:r>
            <a:r>
              <a:rPr lang="pt-BR" sz="1800" u="sng" dirty="0">
                <a:solidFill>
                  <a:schemeClr val="dk2"/>
                </a:solidFill>
              </a:rPr>
              <a:t>processo decisório qualificado</a:t>
            </a:r>
            <a:r>
              <a:rPr lang="pt-BR" sz="1800" dirty="0">
                <a:solidFill>
                  <a:schemeClr val="dk2"/>
                </a:solidFill>
              </a:rPr>
              <a:t>;</a:t>
            </a:r>
            <a:endParaRPr sz="1800" u="sng" dirty="0">
              <a:solidFill>
                <a:schemeClr val="dk2"/>
              </a:solidFill>
            </a:endParaRPr>
          </a:p>
          <a:p>
            <a:pPr marL="2984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dk2"/>
                </a:solidFill>
              </a:rPr>
              <a:t>Auxiliar na definição de uma </a:t>
            </a:r>
            <a:r>
              <a:rPr lang="pt-BR" sz="1800" u="sng" dirty="0">
                <a:solidFill>
                  <a:schemeClr val="dk2"/>
                </a:solidFill>
              </a:rPr>
              <a:t>estratégia de longo prazo</a:t>
            </a:r>
            <a:r>
              <a:rPr lang="pt-BR" sz="1800" dirty="0">
                <a:solidFill>
                  <a:schemeClr val="dk2"/>
                </a:solidFill>
              </a:rPr>
              <a:t>;</a:t>
            </a:r>
            <a:endParaRPr sz="1800" dirty="0">
              <a:solidFill>
                <a:schemeClr val="dk2"/>
              </a:solidFill>
            </a:endParaRPr>
          </a:p>
          <a:p>
            <a:pPr marL="2984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800" u="sng" dirty="0">
                <a:solidFill>
                  <a:schemeClr val="dk2"/>
                </a:solidFill>
              </a:rPr>
              <a:t>Estimular debates construtivos </a:t>
            </a:r>
            <a:r>
              <a:rPr lang="pt-BR" sz="1800" dirty="0">
                <a:solidFill>
                  <a:schemeClr val="dk2"/>
                </a:solidFill>
              </a:rPr>
              <a:t>e promover a troca de ideias inovadoras para a resolução de problemas complexos, impulsionando a inovação</a:t>
            </a:r>
            <a:endParaRPr sz="1800" dirty="0">
              <a:solidFill>
                <a:schemeClr val="dk2"/>
              </a:solidFill>
            </a:endParaRPr>
          </a:p>
          <a:p>
            <a:pPr marL="2984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800" u="sng" dirty="0">
                <a:solidFill>
                  <a:schemeClr val="dk2"/>
                </a:solidFill>
              </a:rPr>
              <a:t>Agregar diversidade de pensamento</a:t>
            </a:r>
            <a:r>
              <a:rPr lang="pt-BR" sz="1800" dirty="0">
                <a:solidFill>
                  <a:schemeClr val="dk2"/>
                </a:solidFill>
              </a:rPr>
              <a:t>, para identificar novas oportunidades de negócios;</a:t>
            </a:r>
            <a:endParaRPr sz="1800" dirty="0">
              <a:solidFill>
                <a:schemeClr val="dk2"/>
              </a:solidFill>
            </a:endParaRPr>
          </a:p>
          <a:p>
            <a:pPr marL="2984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800" u="sng" dirty="0">
                <a:solidFill>
                  <a:schemeClr val="dk2"/>
                </a:solidFill>
              </a:rPr>
              <a:t>Contribuir com networking </a:t>
            </a:r>
            <a:r>
              <a:rPr lang="pt-BR" sz="1800" dirty="0">
                <a:solidFill>
                  <a:schemeClr val="dk2"/>
                </a:solidFill>
              </a:rPr>
              <a:t>qualificado na busca de parcerias estratégicas e oportunidades de negócios;</a:t>
            </a:r>
          </a:p>
          <a:p>
            <a:pPr marL="298450" indent="-285750" algn="just">
              <a:lnSpc>
                <a:spcPct val="150000"/>
              </a:lnSpc>
              <a:spcBef>
                <a:spcPts val="0"/>
              </a:spcBef>
              <a:buClr>
                <a:schemeClr val="dk2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dk2"/>
                </a:solidFill>
              </a:rPr>
              <a:t>Atuar como </a:t>
            </a:r>
            <a:r>
              <a:rPr lang="pt-BR" sz="1800" u="sng" dirty="0">
                <a:solidFill>
                  <a:schemeClr val="dk2"/>
                </a:solidFill>
              </a:rPr>
              <a:t>facilitador de diálogos sensíveis </a:t>
            </a:r>
            <a:r>
              <a:rPr lang="pt-BR" sz="1800" dirty="0">
                <a:solidFill>
                  <a:schemeClr val="dk2"/>
                </a:solidFill>
              </a:rPr>
              <a:t>(especialmente em empresas familiares)</a:t>
            </a:r>
            <a:endParaRPr sz="1800" dirty="0">
              <a:solidFill>
                <a:schemeClr val="dk2"/>
              </a:solidFill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267" name="Google Shape;267;g395e2ce2568_0_140"/>
          <p:cNvSpPr txBox="1">
            <a:spLocks noGrp="1"/>
          </p:cNvSpPr>
          <p:nvPr>
            <p:ph type="ftr" idx="11"/>
          </p:nvPr>
        </p:nvSpPr>
        <p:spPr>
          <a:xfrm>
            <a:off x="656349" y="6458850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2"/>
                </a:solidFill>
              </a:rPr>
              <a:t>Material elaborado para utilização exclusiva nos cursos do IBGC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268" name="Google Shape;268;g395e2ce2568_0_140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18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95e2ce2568_0_154"/>
          <p:cNvSpPr txBox="1">
            <a:spLocks noGrp="1"/>
          </p:cNvSpPr>
          <p:nvPr>
            <p:ph type="title"/>
          </p:nvPr>
        </p:nvSpPr>
        <p:spPr>
          <a:xfrm>
            <a:off x="225025" y="276150"/>
            <a:ext cx="8478600" cy="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600" dirty="0">
                <a:solidFill>
                  <a:schemeClr val="lt1"/>
                </a:solidFill>
              </a:rPr>
              <a:t>Conselho consultivo é diferente de consultoria!</a:t>
            </a:r>
            <a:endParaRPr sz="26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600" dirty="0">
              <a:solidFill>
                <a:schemeClr val="lt1"/>
              </a:solidFill>
            </a:endParaRPr>
          </a:p>
        </p:txBody>
      </p:sp>
      <p:sp>
        <p:nvSpPr>
          <p:cNvPr id="282" name="Google Shape;282;g395e2ce2568_0_154"/>
          <p:cNvSpPr txBox="1">
            <a:spLocks noGrp="1"/>
          </p:cNvSpPr>
          <p:nvPr>
            <p:ph type="body" idx="1"/>
          </p:nvPr>
        </p:nvSpPr>
        <p:spPr>
          <a:xfrm>
            <a:off x="300775" y="1721700"/>
            <a:ext cx="8478600" cy="3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400" dirty="0">
                <a:solidFill>
                  <a:schemeClr val="lt1"/>
                </a:solidFill>
              </a:rPr>
              <a:t>Enquanto o </a:t>
            </a:r>
            <a:r>
              <a:rPr lang="pt-BR" sz="2400" b="1" i="1" dirty="0">
                <a:solidFill>
                  <a:schemeClr val="lt1"/>
                </a:solidFill>
              </a:rPr>
              <a:t>conselho consultivo </a:t>
            </a:r>
            <a:r>
              <a:rPr lang="pt-BR" sz="2400" dirty="0">
                <a:solidFill>
                  <a:schemeClr val="lt1"/>
                </a:solidFill>
              </a:rPr>
              <a:t>tende a se configurar como uma </a:t>
            </a:r>
            <a:r>
              <a:rPr lang="pt-BR" sz="2400" b="1" dirty="0">
                <a:solidFill>
                  <a:schemeClr val="lt1"/>
                </a:solidFill>
              </a:rPr>
              <a:t>estrutura mais duradoura</a:t>
            </a:r>
            <a:r>
              <a:rPr lang="pt-BR" sz="2400" dirty="0">
                <a:solidFill>
                  <a:schemeClr val="lt1"/>
                </a:solidFill>
              </a:rPr>
              <a:t>, criada com a finalidade de </a:t>
            </a:r>
            <a:r>
              <a:rPr lang="pt-BR" sz="2400" b="1" dirty="0">
                <a:solidFill>
                  <a:schemeClr val="lt1"/>
                </a:solidFill>
              </a:rPr>
              <a:t>apoiar a empresa e seus sócios na reflexão quanto a temas estratégicos e de longo prazo...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pt-BR" sz="2400" b="1" dirty="0">
              <a:solidFill>
                <a:schemeClr val="lt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pt-BR" sz="2400" b="1" dirty="0">
              <a:solidFill>
                <a:schemeClr val="lt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400" dirty="0">
                <a:solidFill>
                  <a:schemeClr val="lt1"/>
                </a:solidFill>
              </a:rPr>
              <a:t>... uma </a:t>
            </a:r>
            <a:r>
              <a:rPr lang="pt-BR" sz="2400" b="1" i="1" dirty="0">
                <a:solidFill>
                  <a:schemeClr val="lt1"/>
                </a:solidFill>
              </a:rPr>
              <a:t>consultoria</a:t>
            </a:r>
            <a:r>
              <a:rPr lang="pt-BR" sz="2400" dirty="0">
                <a:solidFill>
                  <a:schemeClr val="lt1"/>
                </a:solidFill>
              </a:rPr>
              <a:t> tem por objetivo um </a:t>
            </a:r>
            <a:r>
              <a:rPr lang="pt-BR" sz="2400" b="1" dirty="0">
                <a:solidFill>
                  <a:schemeClr val="lt1"/>
                </a:solidFill>
              </a:rPr>
              <a:t>trabalho determinado</a:t>
            </a:r>
            <a:r>
              <a:rPr lang="pt-BR" sz="2400" dirty="0">
                <a:solidFill>
                  <a:schemeClr val="lt1"/>
                </a:solidFill>
              </a:rPr>
              <a:t>, com </a:t>
            </a:r>
            <a:r>
              <a:rPr lang="pt-BR" sz="2400" b="1" dirty="0">
                <a:solidFill>
                  <a:schemeClr val="lt1"/>
                </a:solidFill>
              </a:rPr>
              <a:t>entregáveis </a:t>
            </a:r>
            <a:r>
              <a:rPr lang="pt-BR" sz="2400" b="1" dirty="0" err="1">
                <a:solidFill>
                  <a:schemeClr val="lt1"/>
                </a:solidFill>
              </a:rPr>
              <a:t>pré</a:t>
            </a:r>
            <a:r>
              <a:rPr lang="pt-BR" sz="2400" b="1" dirty="0">
                <a:solidFill>
                  <a:schemeClr val="lt1"/>
                </a:solidFill>
              </a:rPr>
              <a:t>-acordados e prazo estipulado para a conclusão</a:t>
            </a:r>
            <a:r>
              <a:rPr lang="pt-BR" sz="2400" dirty="0">
                <a:solidFill>
                  <a:schemeClr val="lt1"/>
                </a:solidFill>
              </a:rPr>
              <a:t> do serviço – possuindo, naturalmente, início, meio e fim. 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283" name="Google Shape;283;g395e2ce2568_0_154"/>
          <p:cNvSpPr txBox="1">
            <a:spLocks noGrp="1"/>
          </p:cNvSpPr>
          <p:nvPr>
            <p:ph type="ftr" idx="11"/>
          </p:nvPr>
        </p:nvSpPr>
        <p:spPr>
          <a:xfrm>
            <a:off x="535579" y="6458850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</a:rPr>
              <a:t>Material elaborado para utilização exclusiva nos cursos do IBGC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84" name="Google Shape;284;g395e2ce2568_0_154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19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95e2ce2568_0_162"/>
          <p:cNvSpPr txBox="1">
            <a:spLocks noGrp="1"/>
          </p:cNvSpPr>
          <p:nvPr>
            <p:ph type="title"/>
          </p:nvPr>
        </p:nvSpPr>
        <p:spPr>
          <a:xfrm>
            <a:off x="307410" y="203110"/>
            <a:ext cx="8529179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dk2"/>
                </a:solidFill>
              </a:rPr>
              <a:t>Atuação do Conselho de Administração ou Consultivo</a:t>
            </a: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290" name="Google Shape;290;g395e2ce2568_0_162"/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20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48224DE-9C2E-B975-9472-516CE97B9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66" y="871186"/>
            <a:ext cx="8153655" cy="5435769"/>
          </a:xfrm>
          <a:prstGeom prst="rect">
            <a:avLst/>
          </a:prstGeom>
        </p:spPr>
      </p:pic>
      <p:sp>
        <p:nvSpPr>
          <p:cNvPr id="5" name="Google Shape;316;g395e2ce2568_0_162">
            <a:extLst>
              <a:ext uri="{FF2B5EF4-FFF2-40B4-BE49-F238E27FC236}">
                <a16:creationId xmlns:a16="http://schemas.microsoft.com/office/drawing/2014/main" id="{A0E4C8D3-9528-2647-C79E-25E129114596}"/>
              </a:ext>
            </a:extLst>
          </p:cNvPr>
          <p:cNvSpPr txBox="1">
            <a:spLocks/>
          </p:cNvSpPr>
          <p:nvPr/>
        </p:nvSpPr>
        <p:spPr>
          <a:xfrm>
            <a:off x="507266" y="6447855"/>
            <a:ext cx="3747246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dirty="0">
                <a:solidFill>
                  <a:schemeClr val="dk2"/>
                </a:solidFill>
              </a:rPr>
              <a:t>Imagem livro: Lentes da Governança – Bruno Salmeron e Cristiano Venâncio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8">
          <a:extLst>
            <a:ext uri="{FF2B5EF4-FFF2-40B4-BE49-F238E27FC236}">
              <a16:creationId xmlns:a16="http://schemas.microsoft.com/office/drawing/2014/main" id="{321F21BD-8737-6EAE-F1A2-B7B6395CD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95e2ce2568_0_162">
            <a:extLst>
              <a:ext uri="{FF2B5EF4-FFF2-40B4-BE49-F238E27FC236}">
                <a16:creationId xmlns:a16="http://schemas.microsoft.com/office/drawing/2014/main" id="{9E4375B4-C11F-ECB1-3B5B-7DBD9ED018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6498" y="294538"/>
            <a:ext cx="7346294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dirty="0">
                <a:solidFill>
                  <a:schemeClr val="dk2"/>
                </a:solidFill>
              </a:rPr>
              <a:t>Etapas de uma reunião de conselho</a:t>
            </a: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290" name="Google Shape;290;g395e2ce2568_0_162">
            <a:extLst>
              <a:ext uri="{FF2B5EF4-FFF2-40B4-BE49-F238E27FC236}">
                <a16:creationId xmlns:a16="http://schemas.microsoft.com/office/drawing/2014/main" id="{FE42F74F-10F2-23E8-D2B3-48203B061B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21</a:t>
            </a:fld>
            <a:endParaRPr>
              <a:solidFill>
                <a:schemeClr val="dk2"/>
              </a:solidFill>
            </a:endParaRPr>
          </a:p>
        </p:txBody>
      </p:sp>
      <p:grpSp>
        <p:nvGrpSpPr>
          <p:cNvPr id="291" name="Google Shape;291;g395e2ce2568_0_162">
            <a:extLst>
              <a:ext uri="{FF2B5EF4-FFF2-40B4-BE49-F238E27FC236}">
                <a16:creationId xmlns:a16="http://schemas.microsoft.com/office/drawing/2014/main" id="{E3F91969-15F9-25C5-E3C8-57B6D11E7C69}"/>
              </a:ext>
            </a:extLst>
          </p:cNvPr>
          <p:cNvGrpSpPr/>
          <p:nvPr/>
        </p:nvGrpSpPr>
        <p:grpSpPr>
          <a:xfrm>
            <a:off x="6519548" y="1852047"/>
            <a:ext cx="1754000" cy="2917887"/>
            <a:chOff x="1118230" y="283725"/>
            <a:chExt cx="2090833" cy="4076400"/>
          </a:xfrm>
        </p:grpSpPr>
        <p:sp>
          <p:nvSpPr>
            <p:cNvPr id="292" name="Google Shape;292;g395e2ce2568_0_162">
              <a:extLst>
                <a:ext uri="{FF2B5EF4-FFF2-40B4-BE49-F238E27FC236}">
                  <a16:creationId xmlns:a16="http://schemas.microsoft.com/office/drawing/2014/main" id="{DBD51673-CE50-63BE-48E4-F5EB6F94E16A}"/>
                </a:ext>
              </a:extLst>
            </p:cNvPr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g395e2ce2568_0_162">
              <a:extLst>
                <a:ext uri="{FF2B5EF4-FFF2-40B4-BE49-F238E27FC236}">
                  <a16:creationId xmlns:a16="http://schemas.microsoft.com/office/drawing/2014/main" id="{617A0591-3138-3E2A-D999-3302D9EA9745}"/>
                </a:ext>
              </a:extLst>
            </p:cNvPr>
            <p:cNvSpPr/>
            <p:nvPr/>
          </p:nvSpPr>
          <p:spPr>
            <a:xfrm>
              <a:off x="1118230" y="315144"/>
              <a:ext cx="2030400" cy="1354800"/>
            </a:xfrm>
            <a:prstGeom prst="rect">
              <a:avLst/>
            </a:prstGeom>
            <a:solidFill>
              <a:srgbClr val="FFFFFF"/>
            </a:solidFill>
            <a:ln w="178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g395e2ce2568_0_162">
              <a:extLst>
                <a:ext uri="{FF2B5EF4-FFF2-40B4-BE49-F238E27FC236}">
                  <a16:creationId xmlns:a16="http://schemas.microsoft.com/office/drawing/2014/main" id="{7E11F4AB-85C2-DCBE-63F8-1A1071E5963A}"/>
                </a:ext>
              </a:extLst>
            </p:cNvPr>
            <p:cNvSpPr/>
            <p:nvPr/>
          </p:nvSpPr>
          <p:spPr>
            <a:xfrm>
              <a:off x="1225923" y="688508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353" b="0" i="0" u="none" strike="noStrike" cap="none">
                  <a:solidFill>
                    <a:schemeClr val="dk2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Depois das reuniões</a:t>
              </a:r>
              <a:endParaRPr sz="1353" b="0" i="0" u="none" strike="noStrike" cap="none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95" name="Google Shape;295;g395e2ce2568_0_162">
              <a:extLst>
                <a:ext uri="{FF2B5EF4-FFF2-40B4-BE49-F238E27FC236}">
                  <a16:creationId xmlns:a16="http://schemas.microsoft.com/office/drawing/2014/main" id="{5436F94B-7936-47D4-9934-F8815AA693EE}"/>
                </a:ext>
              </a:extLst>
            </p:cNvPr>
            <p:cNvSpPr/>
            <p:nvPr/>
          </p:nvSpPr>
          <p:spPr>
            <a:xfrm rot="5400000">
              <a:off x="1969088" y="1638333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g395e2ce2568_0_162">
              <a:extLst>
                <a:ext uri="{FF2B5EF4-FFF2-40B4-BE49-F238E27FC236}">
                  <a16:creationId xmlns:a16="http://schemas.microsoft.com/office/drawing/2014/main" id="{C4634E0E-AC04-6BAD-857F-80A8289B067E}"/>
                </a:ext>
              </a:extLst>
            </p:cNvPr>
            <p:cNvSpPr/>
            <p:nvPr/>
          </p:nvSpPr>
          <p:spPr>
            <a:xfrm>
              <a:off x="1178663" y="2067333"/>
              <a:ext cx="2030400" cy="218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27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Feedback;</a:t>
              </a:r>
              <a:endParaRPr sz="789"/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27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27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Controle de pendências.</a:t>
              </a:r>
              <a:endParaRPr sz="1127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27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7" name="Google Shape;297;g395e2ce2568_0_162">
            <a:extLst>
              <a:ext uri="{FF2B5EF4-FFF2-40B4-BE49-F238E27FC236}">
                <a16:creationId xmlns:a16="http://schemas.microsoft.com/office/drawing/2014/main" id="{9DB35126-C43D-345E-09D6-7BF5F5C11407}"/>
              </a:ext>
            </a:extLst>
          </p:cNvPr>
          <p:cNvGrpSpPr/>
          <p:nvPr/>
        </p:nvGrpSpPr>
        <p:grpSpPr>
          <a:xfrm>
            <a:off x="4630090" y="1852047"/>
            <a:ext cx="1754000" cy="2917887"/>
            <a:chOff x="1118230" y="283725"/>
            <a:chExt cx="2090833" cy="4076400"/>
          </a:xfrm>
        </p:grpSpPr>
        <p:sp>
          <p:nvSpPr>
            <p:cNvPr id="298" name="Google Shape;298;g395e2ce2568_0_162">
              <a:extLst>
                <a:ext uri="{FF2B5EF4-FFF2-40B4-BE49-F238E27FC236}">
                  <a16:creationId xmlns:a16="http://schemas.microsoft.com/office/drawing/2014/main" id="{A5ABB9B9-6BAC-7C01-A093-4F2654C98CB9}"/>
                </a:ext>
              </a:extLst>
            </p:cNvPr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g395e2ce2568_0_162">
              <a:extLst>
                <a:ext uri="{FF2B5EF4-FFF2-40B4-BE49-F238E27FC236}">
                  <a16:creationId xmlns:a16="http://schemas.microsoft.com/office/drawing/2014/main" id="{E079F6BE-67B7-7B27-FA3B-1194E995033D}"/>
                </a:ext>
              </a:extLst>
            </p:cNvPr>
            <p:cNvSpPr/>
            <p:nvPr/>
          </p:nvSpPr>
          <p:spPr>
            <a:xfrm>
              <a:off x="1118230" y="315144"/>
              <a:ext cx="2030400" cy="1354800"/>
            </a:xfrm>
            <a:prstGeom prst="rect">
              <a:avLst/>
            </a:prstGeom>
            <a:solidFill>
              <a:srgbClr val="FFFFFF"/>
            </a:solidFill>
            <a:ln w="178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g395e2ce2568_0_162">
              <a:extLst>
                <a:ext uri="{FF2B5EF4-FFF2-40B4-BE49-F238E27FC236}">
                  <a16:creationId xmlns:a16="http://schemas.microsoft.com/office/drawing/2014/main" id="{A645D523-B1ED-5AA9-F87E-DEACBA07EFBE}"/>
                </a:ext>
              </a:extLst>
            </p:cNvPr>
            <p:cNvSpPr/>
            <p:nvPr/>
          </p:nvSpPr>
          <p:spPr>
            <a:xfrm>
              <a:off x="1225923" y="688508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353">
                  <a:solidFill>
                    <a:schemeClr val="dk2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Durante </a:t>
              </a:r>
              <a:r>
                <a:rPr lang="pt-BR" sz="1353" b="0" i="0" u="none" strike="noStrike" cap="none">
                  <a:solidFill>
                    <a:schemeClr val="dk2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as reuniões</a:t>
              </a:r>
              <a:endParaRPr sz="1353" b="0" i="0" u="none" strike="noStrike" cap="none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01" name="Google Shape;301;g395e2ce2568_0_162">
              <a:extLst>
                <a:ext uri="{FF2B5EF4-FFF2-40B4-BE49-F238E27FC236}">
                  <a16:creationId xmlns:a16="http://schemas.microsoft.com/office/drawing/2014/main" id="{2A99DCDE-DEA7-A891-F3D3-9634C9A453B6}"/>
                </a:ext>
              </a:extLst>
            </p:cNvPr>
            <p:cNvSpPr/>
            <p:nvPr/>
          </p:nvSpPr>
          <p:spPr>
            <a:xfrm rot="5400000">
              <a:off x="1969088" y="1638333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g395e2ce2568_0_162">
              <a:extLst>
                <a:ext uri="{FF2B5EF4-FFF2-40B4-BE49-F238E27FC236}">
                  <a16:creationId xmlns:a16="http://schemas.microsoft.com/office/drawing/2014/main" id="{7F1EC046-B621-DE2B-A4AF-605A1F934256}"/>
                </a:ext>
              </a:extLst>
            </p:cNvPr>
            <p:cNvSpPr/>
            <p:nvPr/>
          </p:nvSpPr>
          <p:spPr>
            <a:xfrm>
              <a:off x="1178663" y="2067333"/>
              <a:ext cx="2030400" cy="218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27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Participação;</a:t>
              </a:r>
              <a:endParaRPr sz="789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endParaRPr sz="1127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27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Report e ata.</a:t>
              </a:r>
              <a:endParaRPr sz="1127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2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4" name="Google Shape;304;g395e2ce2568_0_162">
            <a:extLst>
              <a:ext uri="{FF2B5EF4-FFF2-40B4-BE49-F238E27FC236}">
                <a16:creationId xmlns:a16="http://schemas.microsoft.com/office/drawing/2014/main" id="{01932D54-2BDE-125A-C428-3E6B38A610B6}"/>
              </a:ext>
            </a:extLst>
          </p:cNvPr>
          <p:cNvGrpSpPr/>
          <p:nvPr/>
        </p:nvGrpSpPr>
        <p:grpSpPr>
          <a:xfrm>
            <a:off x="2750275" y="1852047"/>
            <a:ext cx="1753989" cy="2917887"/>
            <a:chOff x="1118230" y="283725"/>
            <a:chExt cx="2090820" cy="4076400"/>
          </a:xfrm>
        </p:grpSpPr>
        <p:sp>
          <p:nvSpPr>
            <p:cNvPr id="305" name="Google Shape;305;g395e2ce2568_0_162">
              <a:extLst>
                <a:ext uri="{FF2B5EF4-FFF2-40B4-BE49-F238E27FC236}">
                  <a16:creationId xmlns:a16="http://schemas.microsoft.com/office/drawing/2014/main" id="{BBB9F9F4-E84A-0A7D-F9D2-C2530F14EF60}"/>
                </a:ext>
              </a:extLst>
            </p:cNvPr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g395e2ce2568_0_162">
              <a:extLst>
                <a:ext uri="{FF2B5EF4-FFF2-40B4-BE49-F238E27FC236}">
                  <a16:creationId xmlns:a16="http://schemas.microsoft.com/office/drawing/2014/main" id="{77F7172C-88B0-2767-5AFE-2B19EDA34CDC}"/>
                </a:ext>
              </a:extLst>
            </p:cNvPr>
            <p:cNvSpPr/>
            <p:nvPr/>
          </p:nvSpPr>
          <p:spPr>
            <a:xfrm>
              <a:off x="1118230" y="315144"/>
              <a:ext cx="2030400" cy="1354800"/>
            </a:xfrm>
            <a:prstGeom prst="rect">
              <a:avLst/>
            </a:prstGeom>
            <a:solidFill>
              <a:srgbClr val="FFFFFF"/>
            </a:solidFill>
            <a:ln w="178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g395e2ce2568_0_162">
              <a:extLst>
                <a:ext uri="{FF2B5EF4-FFF2-40B4-BE49-F238E27FC236}">
                  <a16:creationId xmlns:a16="http://schemas.microsoft.com/office/drawing/2014/main" id="{E30A4A42-C8B6-8EFD-3D73-4939589A3381}"/>
                </a:ext>
              </a:extLst>
            </p:cNvPr>
            <p:cNvSpPr/>
            <p:nvPr/>
          </p:nvSpPr>
          <p:spPr>
            <a:xfrm>
              <a:off x="1225923" y="688508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353">
                  <a:solidFill>
                    <a:schemeClr val="dk2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Antes d</a:t>
              </a:r>
              <a:r>
                <a:rPr lang="pt-BR" sz="1353" b="0" i="0" u="none" strike="noStrike" cap="none">
                  <a:solidFill>
                    <a:schemeClr val="dk2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as reuniões</a:t>
              </a:r>
              <a:endParaRPr sz="1353" b="0" i="0" u="none" strike="noStrike" cap="none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08" name="Google Shape;308;g395e2ce2568_0_162">
              <a:extLst>
                <a:ext uri="{FF2B5EF4-FFF2-40B4-BE49-F238E27FC236}">
                  <a16:creationId xmlns:a16="http://schemas.microsoft.com/office/drawing/2014/main" id="{FBE3F6B9-B0FB-C04B-7313-C42FC937FF78}"/>
                </a:ext>
              </a:extLst>
            </p:cNvPr>
            <p:cNvSpPr/>
            <p:nvPr/>
          </p:nvSpPr>
          <p:spPr>
            <a:xfrm rot="5400000">
              <a:off x="1969088" y="1638333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g395e2ce2568_0_162">
              <a:extLst>
                <a:ext uri="{FF2B5EF4-FFF2-40B4-BE49-F238E27FC236}">
                  <a16:creationId xmlns:a16="http://schemas.microsoft.com/office/drawing/2014/main" id="{BDC4A3CE-FDF5-38F5-4955-F9457229C815}"/>
                </a:ext>
              </a:extLst>
            </p:cNvPr>
            <p:cNvSpPr/>
            <p:nvPr/>
          </p:nvSpPr>
          <p:spPr>
            <a:xfrm>
              <a:off x="1178646" y="2004291"/>
              <a:ext cx="2030400" cy="218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27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Construção da pauta;</a:t>
              </a:r>
              <a:endParaRPr sz="789" dirty="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27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Convocação da reunião;</a:t>
              </a:r>
              <a:endParaRPr sz="789" dirty="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27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Preparação para as reuniões;</a:t>
              </a: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27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Material de suporte.</a:t>
              </a: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10" name="Google Shape;310;g395e2ce2568_0_162">
            <a:extLst>
              <a:ext uri="{FF2B5EF4-FFF2-40B4-BE49-F238E27FC236}">
                <a16:creationId xmlns:a16="http://schemas.microsoft.com/office/drawing/2014/main" id="{19D07B75-D9F8-9DD5-4073-2FDB0225A016}"/>
              </a:ext>
            </a:extLst>
          </p:cNvPr>
          <p:cNvGrpSpPr/>
          <p:nvPr/>
        </p:nvGrpSpPr>
        <p:grpSpPr>
          <a:xfrm>
            <a:off x="870459" y="1852047"/>
            <a:ext cx="1753989" cy="2917887"/>
            <a:chOff x="1118230" y="283725"/>
            <a:chExt cx="2090820" cy="4076400"/>
          </a:xfrm>
        </p:grpSpPr>
        <p:sp>
          <p:nvSpPr>
            <p:cNvPr id="311" name="Google Shape;311;g395e2ce2568_0_162">
              <a:extLst>
                <a:ext uri="{FF2B5EF4-FFF2-40B4-BE49-F238E27FC236}">
                  <a16:creationId xmlns:a16="http://schemas.microsoft.com/office/drawing/2014/main" id="{94043FCD-6728-FD3E-F298-B339C9BFA326}"/>
                </a:ext>
              </a:extLst>
            </p:cNvPr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g395e2ce2568_0_162">
              <a:extLst>
                <a:ext uri="{FF2B5EF4-FFF2-40B4-BE49-F238E27FC236}">
                  <a16:creationId xmlns:a16="http://schemas.microsoft.com/office/drawing/2014/main" id="{4DBDF261-97DE-3E15-A40D-40B9EC33557E}"/>
                </a:ext>
              </a:extLst>
            </p:cNvPr>
            <p:cNvSpPr/>
            <p:nvPr/>
          </p:nvSpPr>
          <p:spPr>
            <a:xfrm>
              <a:off x="1118230" y="315144"/>
              <a:ext cx="2030400" cy="1354800"/>
            </a:xfrm>
            <a:prstGeom prst="rect">
              <a:avLst/>
            </a:prstGeom>
            <a:solidFill>
              <a:srgbClr val="FFFFFF"/>
            </a:solidFill>
            <a:ln w="178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g395e2ce2568_0_162">
              <a:extLst>
                <a:ext uri="{FF2B5EF4-FFF2-40B4-BE49-F238E27FC236}">
                  <a16:creationId xmlns:a16="http://schemas.microsoft.com/office/drawing/2014/main" id="{24E5144E-933F-85E8-79E7-62ADEAE9C6F0}"/>
                </a:ext>
              </a:extLst>
            </p:cNvPr>
            <p:cNvSpPr/>
            <p:nvPr/>
          </p:nvSpPr>
          <p:spPr>
            <a:xfrm>
              <a:off x="1225923" y="688508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353">
                  <a:solidFill>
                    <a:schemeClr val="dk2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Atividades recorrentes</a:t>
              </a:r>
              <a:endParaRPr sz="1353" b="0" i="0" u="none" strike="noStrike" cap="none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314" name="Google Shape;314;g395e2ce2568_0_162">
              <a:extLst>
                <a:ext uri="{FF2B5EF4-FFF2-40B4-BE49-F238E27FC236}">
                  <a16:creationId xmlns:a16="http://schemas.microsoft.com/office/drawing/2014/main" id="{D89847AC-113D-0A7D-45BB-962FD35B04D0}"/>
                </a:ext>
              </a:extLst>
            </p:cNvPr>
            <p:cNvSpPr/>
            <p:nvPr/>
          </p:nvSpPr>
          <p:spPr>
            <a:xfrm rot="5400000">
              <a:off x="1969088" y="1638333"/>
              <a:ext cx="389100" cy="278100"/>
            </a:xfrm>
            <a:prstGeom prst="rightArrow">
              <a:avLst>
                <a:gd name="adj1" fmla="val 34239"/>
                <a:gd name="adj2" fmla="val 5703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85750" tIns="85750" rIns="85750" bIns="85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g395e2ce2568_0_162">
              <a:extLst>
                <a:ext uri="{FF2B5EF4-FFF2-40B4-BE49-F238E27FC236}">
                  <a16:creationId xmlns:a16="http://schemas.microsoft.com/office/drawing/2014/main" id="{85158916-E82E-8FDC-5B11-720B206A4D93}"/>
                </a:ext>
              </a:extLst>
            </p:cNvPr>
            <p:cNvSpPr/>
            <p:nvPr/>
          </p:nvSpPr>
          <p:spPr>
            <a:xfrm>
              <a:off x="1178646" y="2004291"/>
              <a:ext cx="2030400" cy="218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50" tIns="85750" rIns="85750" bIns="8575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pt-BR" sz="1127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Calendário temático e agenda anual;</a:t>
              </a:r>
              <a:endParaRPr sz="789" dirty="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27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Manutenção de arquivos e documentos.</a:t>
              </a:r>
              <a:endParaRPr sz="112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16" name="Google Shape;316;g395e2ce2568_0_162">
            <a:extLst>
              <a:ext uri="{FF2B5EF4-FFF2-40B4-BE49-F238E27FC236}">
                <a16:creationId xmlns:a16="http://schemas.microsoft.com/office/drawing/2014/main" id="{6D71AEFD-CED2-376B-EAB2-1495A5E9AEF8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516498" y="6457445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2"/>
                </a:solidFill>
              </a:rPr>
              <a:t>Material elaborado para utilização exclusiva nos cursos do IBGC</a:t>
            </a:r>
            <a:endParaRPr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045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BDE517A3-A724-3A3C-5189-5EEC726E9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95e2ce2568_0_17">
            <a:extLst>
              <a:ext uri="{FF2B5EF4-FFF2-40B4-BE49-F238E27FC236}">
                <a16:creationId xmlns:a16="http://schemas.microsoft.com/office/drawing/2014/main" id="{67AE8496-82EF-37F8-8B92-3D6479F285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350" y="2004450"/>
            <a:ext cx="8577300" cy="28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pt-BR" sz="2900" dirty="0"/>
              <a:t>4. Breves dados sobre governança</a:t>
            </a:r>
            <a:endParaRPr sz="2900" dirty="0"/>
          </a:p>
        </p:txBody>
      </p:sp>
      <p:sp>
        <p:nvSpPr>
          <p:cNvPr id="224" name="Google Shape;224;g395e2ce2568_0_17">
            <a:extLst>
              <a:ext uri="{FF2B5EF4-FFF2-40B4-BE49-F238E27FC236}">
                <a16:creationId xmlns:a16="http://schemas.microsoft.com/office/drawing/2014/main" id="{59685959-5B54-54B6-408D-8D8C1A694B5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pt-BR" sz="800" b="1" i="0" u="none" strike="noStrike" kern="0" cap="none" spc="0" normalizeH="0" baseline="0" noProof="0">
                <a:ln>
                  <a:noFill/>
                </a:ln>
                <a:solidFill>
                  <a:srgbClr val="1E47B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1E47B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5" name="Google Shape;225;g395e2ce2568_0_17">
            <a:extLst>
              <a:ext uri="{FF2B5EF4-FFF2-40B4-BE49-F238E27FC236}">
                <a16:creationId xmlns:a16="http://schemas.microsoft.com/office/drawing/2014/main" id="{FA0201E5-BB88-9EB2-DB3D-33B9F3899F0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225028" y="6220958"/>
            <a:ext cx="6305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t-BR" sz="800" b="0" i="0" u="none" strike="noStrike" kern="0" cap="none" spc="0" normalizeH="0" baseline="0" noProof="0" dirty="0">
                <a:ln>
                  <a:noFill/>
                </a:ln>
                <a:solidFill>
                  <a:srgbClr val="1E47B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Material elaborado para utilização exclusiva nos cursos do IBGC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1E47B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7352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2">
          <a:extLst>
            <a:ext uri="{FF2B5EF4-FFF2-40B4-BE49-F238E27FC236}">
              <a16:creationId xmlns:a16="http://schemas.microsoft.com/office/drawing/2014/main" id="{10CB9A21-2661-EE10-9D80-0CDF436DB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95e2ce2568_0_147">
            <a:extLst>
              <a:ext uri="{FF2B5EF4-FFF2-40B4-BE49-F238E27FC236}">
                <a16:creationId xmlns:a16="http://schemas.microsoft.com/office/drawing/2014/main" id="{CD9AFB46-E9C1-BD5F-230F-B1AC8C1CBC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542" y="85573"/>
            <a:ext cx="8763697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t-BR" sz="2000" dirty="0">
                <a:solidFill>
                  <a:schemeClr val="tx2">
                    <a:lumMod val="50000"/>
                  </a:schemeClr>
                </a:solidFill>
              </a:rPr>
              <a:t>Pesquisa</a:t>
            </a:r>
            <a:br>
              <a:rPr lang="pt-BR" sz="20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1800" dirty="0">
                <a:solidFill>
                  <a:schemeClr val="tx2">
                    <a:lumMod val="50000"/>
                  </a:schemeClr>
                </a:solidFill>
              </a:rPr>
              <a:t>Aspectos de governança corporativa prioritários para aprimoramento</a:t>
            </a:r>
            <a:endParaRPr sz="1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6" name="Google Shape;276;g395e2ce2568_0_147">
            <a:extLst>
              <a:ext uri="{FF2B5EF4-FFF2-40B4-BE49-F238E27FC236}">
                <a16:creationId xmlns:a16="http://schemas.microsoft.com/office/drawing/2014/main" id="{D3570B26-A737-DBB3-2178-D953281244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8338" y="6649427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23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787FAE2-EC99-CDA3-0D6D-74193C144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246" y="1193688"/>
            <a:ext cx="6819674" cy="545573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48F10B0-69B8-4240-BB33-F061BE008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839" y="3198872"/>
            <a:ext cx="2057400" cy="290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52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2">
          <a:extLst>
            <a:ext uri="{FF2B5EF4-FFF2-40B4-BE49-F238E27FC236}">
              <a16:creationId xmlns:a16="http://schemas.microsoft.com/office/drawing/2014/main" id="{62F9A49F-9334-307F-4CC2-23D067C00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95e2ce2568_0_147">
            <a:extLst>
              <a:ext uri="{FF2B5EF4-FFF2-40B4-BE49-F238E27FC236}">
                <a16:creationId xmlns:a16="http://schemas.microsoft.com/office/drawing/2014/main" id="{EC4128A1-2D61-34A5-D5DA-9912A42ADE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7" y="146773"/>
            <a:ext cx="8763697" cy="152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t-BR" sz="2600" dirty="0">
                <a:solidFill>
                  <a:schemeClr val="tx2">
                    <a:lumMod val="50000"/>
                  </a:schemeClr>
                </a:solidFill>
              </a:rPr>
              <a:t>Pesquisa</a:t>
            </a:r>
            <a:br>
              <a:rPr lang="pt-BR" sz="2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2000" dirty="0">
                <a:solidFill>
                  <a:schemeClr val="tx2">
                    <a:lumMod val="50000"/>
                  </a:schemeClr>
                </a:solidFill>
              </a:rPr>
              <a:t>Principais temas a serem discutidos com maior frequência pelos conselhos</a:t>
            </a:r>
            <a:endParaRPr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6" name="Google Shape;276;g395e2ce2568_0_147">
            <a:extLst>
              <a:ext uri="{FF2B5EF4-FFF2-40B4-BE49-F238E27FC236}">
                <a16:creationId xmlns:a16="http://schemas.microsoft.com/office/drawing/2014/main" id="{075CB27F-C623-40BF-9A5C-59489C8FEF1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8338" y="6649427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24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C738D7-E218-51C8-00AE-C0ADE56DA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04" y="1530553"/>
            <a:ext cx="8927301" cy="228942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F9D9E82-08D4-5A10-DCE1-21419345A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549" y="3810232"/>
            <a:ext cx="2057400" cy="290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93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2">
          <a:extLst>
            <a:ext uri="{FF2B5EF4-FFF2-40B4-BE49-F238E27FC236}">
              <a16:creationId xmlns:a16="http://schemas.microsoft.com/office/drawing/2014/main" id="{B25D7415-00F2-9FF2-1B14-FCB552AA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95e2ce2568_0_147">
            <a:extLst>
              <a:ext uri="{FF2B5EF4-FFF2-40B4-BE49-F238E27FC236}">
                <a16:creationId xmlns:a16="http://schemas.microsoft.com/office/drawing/2014/main" id="{D4C407DA-AF9D-6A69-D195-28721A591E5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8338" y="6649427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25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0251DC1-73CC-C7BA-E972-D6DA12D2F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47" y="205794"/>
            <a:ext cx="5658749" cy="59980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Google Shape;223;g395e2ce2568_0_17">
            <a:extLst>
              <a:ext uri="{FF2B5EF4-FFF2-40B4-BE49-F238E27FC236}">
                <a16:creationId xmlns:a16="http://schemas.microsoft.com/office/drawing/2014/main" id="{F4225327-99E3-486D-2BBF-88D905E82C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10062" y="-643749"/>
            <a:ext cx="2339081" cy="207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pt-BR" sz="2900" dirty="0">
                <a:solidFill>
                  <a:schemeClr val="tx2">
                    <a:lumMod val="50000"/>
                  </a:schemeClr>
                </a:solidFill>
              </a:rPr>
              <a:t>Pesquisa</a:t>
            </a:r>
            <a:endParaRPr sz="29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528118D-D8C6-4DE6-750F-61496856D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79" y="3972524"/>
            <a:ext cx="1590345" cy="223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65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2">
          <a:extLst>
            <a:ext uri="{FF2B5EF4-FFF2-40B4-BE49-F238E27FC236}">
              <a16:creationId xmlns:a16="http://schemas.microsoft.com/office/drawing/2014/main" id="{8A3EDC79-FFF7-76A4-6E76-99CE4FEC9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95e2ce2568_0_147">
            <a:extLst>
              <a:ext uri="{FF2B5EF4-FFF2-40B4-BE49-F238E27FC236}">
                <a16:creationId xmlns:a16="http://schemas.microsoft.com/office/drawing/2014/main" id="{F6BA4E7E-9827-58F0-05DA-76682A2FA73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8338" y="6649427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26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DFA27C4-92B6-0C96-DA76-8948B3B6E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80" y="328288"/>
            <a:ext cx="5346893" cy="64441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Google Shape;223;g395e2ce2568_0_17">
            <a:extLst>
              <a:ext uri="{FF2B5EF4-FFF2-40B4-BE49-F238E27FC236}">
                <a16:creationId xmlns:a16="http://schemas.microsoft.com/office/drawing/2014/main" id="{3658EE66-2648-3DD1-CADF-8CD1F0B582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04919" y="-711036"/>
            <a:ext cx="2339081" cy="207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pt-BR" sz="2900" dirty="0">
                <a:solidFill>
                  <a:schemeClr val="tx2">
                    <a:lumMod val="50000"/>
                  </a:schemeClr>
                </a:solidFill>
              </a:rPr>
              <a:t>Pesquisa</a:t>
            </a:r>
            <a:endParaRPr sz="29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950A2B-DCEE-1086-B399-D8ACC60EC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285" y="3897505"/>
            <a:ext cx="2895692" cy="225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54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4C5145B9-3A2E-7291-9B12-F719D8154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95e2ce2568_0_17">
            <a:extLst>
              <a:ext uri="{FF2B5EF4-FFF2-40B4-BE49-F238E27FC236}">
                <a16:creationId xmlns:a16="http://schemas.microsoft.com/office/drawing/2014/main" id="{E032A186-23D1-44AE-9319-9559FCC9D1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27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225" name="Google Shape;225;g395e2ce2568_0_17">
            <a:extLst>
              <a:ext uri="{FF2B5EF4-FFF2-40B4-BE49-F238E27FC236}">
                <a16:creationId xmlns:a16="http://schemas.microsoft.com/office/drawing/2014/main" id="{3720DE5E-72CB-766E-36B6-27A33CE35F4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56349" y="6464736"/>
            <a:ext cx="63051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2"/>
                </a:solidFill>
              </a:rPr>
              <a:t>Fonte: site IBGC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0CC90A3-018D-F5B2-9389-D53975324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97" y="1401068"/>
            <a:ext cx="2953390" cy="3834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29A39C6-834C-2553-CE29-89473AEAA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638" y="1401068"/>
            <a:ext cx="5134039" cy="21956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9B70E00-977D-E37D-9419-A05A9E9BD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1638" y="3963680"/>
            <a:ext cx="4261527" cy="2195690"/>
          </a:xfrm>
          <a:prstGeom prst="rect">
            <a:avLst/>
          </a:prstGeom>
        </p:spPr>
      </p:pic>
      <p:sp>
        <p:nvSpPr>
          <p:cNvPr id="14" name="Google Shape;289;g395e2ce2568_0_162">
            <a:extLst>
              <a:ext uri="{FF2B5EF4-FFF2-40B4-BE49-F238E27FC236}">
                <a16:creationId xmlns:a16="http://schemas.microsoft.com/office/drawing/2014/main" id="{CD503FC6-A857-0CE2-CCB5-09203DE11D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932" y="648343"/>
            <a:ext cx="3850219" cy="506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pt-BR" sz="2000" dirty="0">
                <a:solidFill>
                  <a:schemeClr val="bg2"/>
                </a:solidFill>
              </a:rPr>
              <a:t>Recomendações</a:t>
            </a:r>
            <a:endParaRPr sz="3600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2" name="Google Shape;289;g395e2ce2568_0_162">
            <a:extLst>
              <a:ext uri="{FF2B5EF4-FFF2-40B4-BE49-F238E27FC236}">
                <a16:creationId xmlns:a16="http://schemas.microsoft.com/office/drawing/2014/main" id="{669B6373-C75A-EB43-46FE-6A3B7FC085BD}"/>
              </a:ext>
            </a:extLst>
          </p:cNvPr>
          <p:cNvSpPr txBox="1">
            <a:spLocks/>
          </p:cNvSpPr>
          <p:nvPr/>
        </p:nvSpPr>
        <p:spPr>
          <a:xfrm>
            <a:off x="338322" y="176628"/>
            <a:ext cx="5134039" cy="506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pt-BR" sz="2800" dirty="0"/>
              <a:t>Como avançar?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4813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6E170915-64EC-1397-F618-645EBA906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95e2ce2568_0_17">
            <a:extLst>
              <a:ext uri="{FF2B5EF4-FFF2-40B4-BE49-F238E27FC236}">
                <a16:creationId xmlns:a16="http://schemas.microsoft.com/office/drawing/2014/main" id="{EB983DBE-7783-F455-2958-01E982A58F4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5028" y="6440192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28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562DADA-F655-C38B-5E7D-DBE380FFB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766" y="143206"/>
            <a:ext cx="2545727" cy="356573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A61C387-79FB-0CF2-EAAE-1574373B4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38" y="1399216"/>
            <a:ext cx="2555441" cy="3565732"/>
          </a:xfrm>
          <a:prstGeom prst="rect">
            <a:avLst/>
          </a:prstGeom>
        </p:spPr>
      </p:pic>
      <p:pic>
        <p:nvPicPr>
          <p:cNvPr id="4" name="Imagem 3" descr="Homem ao lado de uma montanha&#10;&#10;O conteúdo gerado por IA pode estar incorreto.">
            <a:extLst>
              <a:ext uri="{FF2B5EF4-FFF2-40B4-BE49-F238E27FC236}">
                <a16:creationId xmlns:a16="http://schemas.microsoft.com/office/drawing/2014/main" id="{4DB71133-C115-989E-DB71-E3A18BB7EC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51332">
            <a:off x="511149" y="1049684"/>
            <a:ext cx="2700948" cy="389911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64279E6-99C1-0440-206B-B66947D0CF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59565">
            <a:off x="3656691" y="3161887"/>
            <a:ext cx="2467958" cy="3235025"/>
          </a:xfrm>
          <a:prstGeom prst="rect">
            <a:avLst/>
          </a:prstGeom>
        </p:spPr>
      </p:pic>
      <p:sp>
        <p:nvSpPr>
          <p:cNvPr id="9" name="Google Shape;289;g395e2ce2568_0_162">
            <a:extLst>
              <a:ext uri="{FF2B5EF4-FFF2-40B4-BE49-F238E27FC236}">
                <a16:creationId xmlns:a16="http://schemas.microsoft.com/office/drawing/2014/main" id="{05C78178-3906-CDDA-09F6-6CCD5C9160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5028" y="226224"/>
            <a:ext cx="3279738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800" dirty="0">
                <a:solidFill>
                  <a:schemeClr val="dk2"/>
                </a:solidFill>
              </a:rPr>
              <a:t>Recomendações</a:t>
            </a:r>
            <a:endParaRPr sz="2800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3328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8"/>
          <p:cNvSpPr txBox="1">
            <a:spLocks noGrp="1"/>
          </p:cNvSpPr>
          <p:nvPr>
            <p:ph type="title"/>
          </p:nvPr>
        </p:nvSpPr>
        <p:spPr>
          <a:xfrm>
            <a:off x="396033" y="2809198"/>
            <a:ext cx="8351934" cy="2944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pt-BR" sz="2400" dirty="0"/>
              <a:t>Estamos à disposição!</a:t>
            </a:r>
            <a:endParaRPr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1800" dirty="0"/>
          </a:p>
          <a:p>
            <a:pPr lvl="0">
              <a:spcBef>
                <a:spcPts val="0"/>
              </a:spcBef>
              <a:buClr>
                <a:schemeClr val="dk1"/>
              </a:buClr>
            </a:pPr>
            <a:br>
              <a:rPr lang="pt-BR" sz="1800" b="0" dirty="0"/>
            </a:br>
            <a:r>
              <a:rPr lang="pt-BR" sz="1800" b="0" dirty="0"/>
              <a:t>Zélia Breithaupt Janssen		Alan Tavares Fontes</a:t>
            </a:r>
            <a:endParaRPr sz="1800" b="0" dirty="0"/>
          </a:p>
          <a:p>
            <a:pPr lvl="0">
              <a:spcBef>
                <a:spcPts val="0"/>
              </a:spcBef>
              <a:buClr>
                <a:schemeClr val="dk1"/>
              </a:buClr>
            </a:pPr>
            <a:r>
              <a:rPr lang="pt-BR" sz="1800" b="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zelia.janssen@ibgc.org.br</a:t>
            </a:r>
            <a:r>
              <a:rPr lang="pt-BR" sz="1800" b="0" dirty="0">
                <a:solidFill>
                  <a:schemeClr val="bg1"/>
                </a:solidFill>
              </a:rPr>
              <a:t> 		</a:t>
            </a:r>
            <a:r>
              <a:rPr lang="pt-BR" sz="1800" b="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alan.fontes@ibgc.org.br</a:t>
            </a:r>
            <a:endParaRPr sz="1800" b="0" dirty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</a:pPr>
            <a:r>
              <a:rPr lang="pt-BR" sz="1800" b="0" dirty="0"/>
              <a:t>(47) 98412-1800 			(47) 98849-6551</a:t>
            </a:r>
            <a:endParaRPr sz="18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br>
              <a:rPr lang="pt-BR" sz="1800" dirty="0"/>
            </a:br>
            <a:endParaRPr sz="18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0" dirty="0"/>
              <a:t>Membros do Comitê Coordenador</a:t>
            </a:r>
            <a:endParaRPr sz="1800" b="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0" dirty="0"/>
              <a:t>IBGC Capítulo SC</a:t>
            </a:r>
            <a:endParaRPr sz="1800" b="0" dirty="0"/>
          </a:p>
        </p:txBody>
      </p:sp>
      <p:sp>
        <p:nvSpPr>
          <p:cNvPr id="2" name="Google Shape;185;g395e2ce2568_0_49">
            <a:extLst>
              <a:ext uri="{FF2B5EF4-FFF2-40B4-BE49-F238E27FC236}">
                <a16:creationId xmlns:a16="http://schemas.microsoft.com/office/drawing/2014/main" id="{A82FEF83-1239-7984-8078-ADC3A870BB84}"/>
              </a:ext>
            </a:extLst>
          </p:cNvPr>
          <p:cNvSpPr txBox="1">
            <a:spLocks/>
          </p:cNvSpPr>
          <p:nvPr/>
        </p:nvSpPr>
        <p:spPr>
          <a:xfrm>
            <a:off x="152400" y="543299"/>
            <a:ext cx="8839200" cy="20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3200" b="1" dirty="0">
                <a:solidFill>
                  <a:schemeClr val="lt1"/>
                </a:solidFill>
              </a:rPr>
              <a:t>“Uma governança melhor</a:t>
            </a:r>
          </a:p>
          <a:p>
            <a:pPr algn="ctr"/>
            <a:r>
              <a:rPr lang="pt-BR" sz="3200" b="1" dirty="0">
                <a:solidFill>
                  <a:schemeClr val="lt1"/>
                </a:solidFill>
              </a:rPr>
              <a:t>para uma sociedade melhor.”</a:t>
            </a:r>
          </a:p>
          <a:p>
            <a:pPr algn="ctr"/>
            <a:endParaRPr lang="pt-BR" sz="29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2">
          <a:extLst>
            <a:ext uri="{FF2B5EF4-FFF2-40B4-BE49-F238E27FC236}">
              <a16:creationId xmlns:a16="http://schemas.microsoft.com/office/drawing/2014/main" id="{4EAD836F-9612-B3C3-6BF1-81EC50CD7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95e2ce2568_0_147">
            <a:extLst>
              <a:ext uri="{FF2B5EF4-FFF2-40B4-BE49-F238E27FC236}">
                <a16:creationId xmlns:a16="http://schemas.microsoft.com/office/drawing/2014/main" id="{64D500B5-38F3-B31B-3D3B-99F8DD3533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8338" y="6649427"/>
            <a:ext cx="20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2"/>
                </a:solidFill>
              </a:rPr>
              <a:t>30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58F9A1E-F8B2-870C-5D4F-7D3F73BEE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82" y="1075996"/>
            <a:ext cx="3791479" cy="470600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5B91E78-85A9-2EC7-F324-EB1AD5C41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365" y="1075996"/>
            <a:ext cx="3647851" cy="4706007"/>
          </a:xfrm>
          <a:prstGeom prst="rect">
            <a:avLst/>
          </a:prstGeom>
        </p:spPr>
      </p:pic>
      <p:sp>
        <p:nvSpPr>
          <p:cNvPr id="11" name="Google Shape;289;g395e2ce2568_0_162">
            <a:extLst>
              <a:ext uri="{FF2B5EF4-FFF2-40B4-BE49-F238E27FC236}">
                <a16:creationId xmlns:a16="http://schemas.microsoft.com/office/drawing/2014/main" id="{A3CDC63A-CFF2-B88D-9B16-1513973BFC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3782" y="208572"/>
            <a:ext cx="3279738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800" dirty="0">
                <a:solidFill>
                  <a:schemeClr val="dk2"/>
                </a:solidFill>
              </a:rPr>
              <a:t>Convite</a:t>
            </a:r>
            <a:endParaRPr sz="2800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6244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IBGC Paleta">
      <a:dk1>
        <a:srgbClr val="000000"/>
      </a:dk1>
      <a:lt1>
        <a:srgbClr val="FFFFFF"/>
      </a:lt1>
      <a:dk2>
        <a:srgbClr val="1E47B3"/>
      </a:dk2>
      <a:lt2>
        <a:srgbClr val="B0D1FF"/>
      </a:lt2>
      <a:accent1>
        <a:srgbClr val="1E47B3"/>
      </a:accent1>
      <a:accent2>
        <a:srgbClr val="2018A4"/>
      </a:accent2>
      <a:accent3>
        <a:srgbClr val="119FA8"/>
      </a:accent3>
      <a:accent4>
        <a:srgbClr val="3F9C54"/>
      </a:accent4>
      <a:accent5>
        <a:srgbClr val="A8489A"/>
      </a:accent5>
      <a:accent6>
        <a:srgbClr val="D79422"/>
      </a:accent6>
      <a:hlink>
        <a:srgbClr val="BB2E3A"/>
      </a:hlink>
      <a:folHlink>
        <a:srgbClr val="DBD25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1431</Words>
  <Application>Microsoft Office PowerPoint</Application>
  <PresentationFormat>Apresentação na tela (4:3)</PresentationFormat>
  <Paragraphs>221</Paragraphs>
  <Slides>30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7" baseType="lpstr">
      <vt:lpstr>Arial</vt:lpstr>
      <vt:lpstr>Calibri</vt:lpstr>
      <vt:lpstr>Roboto</vt:lpstr>
      <vt:lpstr>Verdana</vt:lpstr>
      <vt:lpstr>Wingdings</vt:lpstr>
      <vt:lpstr>Roboto Medium</vt:lpstr>
      <vt:lpstr>Tema do Office</vt:lpstr>
      <vt:lpstr>Conselhos Consultivos: Governança que Impulsiona Empresas</vt:lpstr>
      <vt:lpstr>Agenda</vt:lpstr>
      <vt:lpstr>1. Conceito e princípios da governança corporativa</vt:lpstr>
      <vt:lpstr>Governança Corporativa </vt:lpstr>
      <vt:lpstr>Governança Corporativa </vt:lpstr>
      <vt:lpstr>Apresentação do PowerPoint</vt:lpstr>
      <vt:lpstr>2. A área de governança nas organizações</vt:lpstr>
      <vt:lpstr>Elementos do sistema de Governança Corporativa </vt:lpstr>
      <vt:lpstr>Elementos do sistema de Governança Corporativa </vt:lpstr>
      <vt:lpstr>Elementos do sistema de Governança Corporativa </vt:lpstr>
      <vt:lpstr>Elementos do sistema de Governança Corporativa </vt:lpstr>
      <vt:lpstr>Elementos do sistema de Governança Corporativa 4. Ferramentas de governança </vt:lpstr>
      <vt:lpstr>3. Conceito e dinâmica dos Conselhos</vt:lpstr>
      <vt:lpstr>O que é um Conselho conforme a Governança Corporativa </vt:lpstr>
      <vt:lpstr>Diferenças entre Conselho Consultivo e de Administração </vt:lpstr>
      <vt:lpstr>Motivações para a implantação de um conselho consultivo </vt:lpstr>
      <vt:lpstr>O que considerar na implantação do conselho? </vt:lpstr>
      <vt:lpstr>Benefícios e objetivos do conselho consultivo  </vt:lpstr>
      <vt:lpstr>Conselho consultivo é diferente de consultoria! </vt:lpstr>
      <vt:lpstr>Atuação do Conselho de Administração ou Consultivo  </vt:lpstr>
      <vt:lpstr>Etapas de uma reunião de conselho  </vt:lpstr>
      <vt:lpstr>4. Breves dados sobre governança</vt:lpstr>
      <vt:lpstr>Pesquisa Aspectos de governança corporativa prioritários para aprimoramento</vt:lpstr>
      <vt:lpstr>Pesquisa Principais temas a serem discutidos com maior frequência pelos conselhos</vt:lpstr>
      <vt:lpstr>Pesquisa</vt:lpstr>
      <vt:lpstr>Pesquisa</vt:lpstr>
      <vt:lpstr>Recomendações </vt:lpstr>
      <vt:lpstr>Recomendações  </vt:lpstr>
      <vt:lpstr>Estamos à disposição!   Zélia Breithaupt Janssen  Alan Tavares Fontes zelia.janssen@ibgc.org.br   alan.fontes@ibgc.org.br (47) 98412-1800    (47) 98849-6551   Membros do Comitê Coordenador IBGC Capítulo SC</vt:lpstr>
      <vt:lpstr>Convite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IBGC</dc:creator>
  <cp:lastModifiedBy>Zélia Breithaupt Janssen</cp:lastModifiedBy>
  <cp:revision>4</cp:revision>
  <dcterms:created xsi:type="dcterms:W3CDTF">2020-11-18T12:10:35Z</dcterms:created>
  <dcterms:modified xsi:type="dcterms:W3CDTF">2026-03-14T15:53:44Z</dcterms:modified>
</cp:coreProperties>
</file>